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Lst>
  <p:sldSz cx="20104100" cy="11309350"/>
  <p:notesSz cx="20104100" cy="11309350"/>
  <p:embeddedFontLst>
    <p:embeddedFont>
      <p:font typeface="Cambria" panose="02040503050406030204" pitchFamily="18"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Garamond" panose="02020404030301010803" pitchFamily="18" charset="0"/>
      <p:regular r:id="rId25"/>
      <p:bold r:id="rId26"/>
      <p:italic r:id="rId27"/>
      <p:boldItalic r:id="rId28"/>
    </p:embeddedFont>
    <p:embeddedFont>
      <p:font typeface="Lucida Sans" panose="020B0602030504020204" pitchFamily="34" charset="0"/>
      <p:regular r:id="rId29"/>
      <p:bold r:id="rId30"/>
      <p:italic r:id="rId31"/>
      <p:boldItalic r:id="rId32"/>
    </p:embeddedFont>
    <p:embeddedFont>
      <p:font typeface="Trebuchet MS" panose="020B0603020202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6KzUj3vcWIlNj7Gf0sq3OdlrQ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FFD0"/>
    <a:srgbClr val="00CFBF"/>
    <a:srgbClr val="29FF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6FEE30-B840-4388-A82D-5E7D25EE44ED}">
  <a:tblStyle styleId="{886FEE30-B840-4388-A82D-5E7D25EE44E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45"/>
    <p:restoredTop sz="94733"/>
  </p:normalViewPr>
  <p:slideViewPr>
    <p:cSldViewPr snapToGrid="0">
      <p:cViewPr>
        <p:scale>
          <a:sx n="80" d="100"/>
          <a:sy n="80" d="100"/>
        </p:scale>
        <p:origin x="-72" y="-56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8712200" cy="5667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11387138" y="0"/>
            <a:ext cx="8712200" cy="5667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0742613"/>
            <a:ext cx="8712200" cy="56673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1" name="Google Shape;261;p10: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0" name="Google Shape;280;p11: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2: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8" name="Google Shape;288;p12: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3:notes"/>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7" name="Google Shape;297;p13:notes"/>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7" name="Google Shape;51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 name="Google Shape;51;p2: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 name="Google Shape;74;p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 name="Google Shape;97;p4: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1" name="Google Shape;111;p5: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 name="Google Shape;129;p6: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0" name="Google Shape;150;p7: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212" name="Google Shape;212;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9:notes"/>
          <p:cNvSpPr txBox="1">
            <a:spLocks noGrp="1"/>
          </p:cNvSpPr>
          <p:nvPr>
            <p:ph type="body" idx="1"/>
          </p:nvPr>
        </p:nvSpPr>
        <p:spPr>
          <a:xfrm>
            <a:off x="2009775" y="5441950"/>
            <a:ext cx="16084550" cy="445452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8" name="Google Shape;238;p9: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16"/>
          <p:cNvSpPr txBox="1">
            <a:spLocks noGrp="1"/>
          </p:cNvSpPr>
          <p:nvPr>
            <p:ph type="title"/>
          </p:nvPr>
        </p:nvSpPr>
        <p:spPr>
          <a:xfrm>
            <a:off x="1422925" y="646906"/>
            <a:ext cx="7543165" cy="17907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50" b="1" i="0">
                <a:solidFill>
                  <a:schemeClr val="dk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6"/>
          <p:cNvSpPr txBox="1">
            <a:spLocks noGrp="1"/>
          </p:cNvSpPr>
          <p:nvPr>
            <p:ph type="body" idx="1"/>
          </p:nvPr>
        </p:nvSpPr>
        <p:spPr>
          <a:xfrm>
            <a:off x="1352620" y="2002793"/>
            <a:ext cx="8902065" cy="2675254"/>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1550" b="1" i="0">
                <a:solidFill>
                  <a:schemeClr val="dk1"/>
                </a:solidFill>
                <a:latin typeface="Trebuchet MS"/>
                <a:ea typeface="Trebuchet MS"/>
                <a:cs typeface="Trebuchet MS"/>
                <a:sym typeface="Trebuchet MS"/>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 name="Google Shape;22;p16"/>
          <p:cNvSpPr txBox="1">
            <a:spLocks noGrp="1"/>
          </p:cNvSpPr>
          <p:nvPr>
            <p:ph type="ftr" idx="11"/>
          </p:nvPr>
        </p:nvSpPr>
        <p:spPr>
          <a:xfrm>
            <a:off x="6835394" y="10517696"/>
            <a:ext cx="6433312" cy="565467"/>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3" name="Google Shape;23;p16"/>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4" name="Google Shape;24;p16"/>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lvl1pPr marL="0" lvl="0" indent="0" algn="r">
              <a:spcBef>
                <a:spcPts val="0"/>
              </a:spcBef>
              <a:buNone/>
              <a:defRPr sz="1800" b="1">
                <a:solidFill>
                  <a:schemeClr val="dk1"/>
                </a:solidFill>
                <a:latin typeface="Arial"/>
                <a:ea typeface="Arial"/>
                <a:cs typeface="Arial"/>
                <a:sym typeface="Arial"/>
              </a:defRPr>
            </a:lvl1pPr>
            <a:lvl2pPr marL="0" lvl="1" indent="0" algn="r">
              <a:spcBef>
                <a:spcPts val="0"/>
              </a:spcBef>
              <a:buNone/>
              <a:defRPr sz="1800" b="1">
                <a:solidFill>
                  <a:schemeClr val="dk1"/>
                </a:solidFill>
                <a:latin typeface="Arial"/>
                <a:ea typeface="Arial"/>
                <a:cs typeface="Arial"/>
                <a:sym typeface="Arial"/>
              </a:defRPr>
            </a:lvl2pPr>
            <a:lvl3pPr marL="0" lvl="2" indent="0" algn="r">
              <a:spcBef>
                <a:spcPts val="0"/>
              </a:spcBef>
              <a:buNone/>
              <a:defRPr sz="1800" b="1">
                <a:solidFill>
                  <a:schemeClr val="dk1"/>
                </a:solidFill>
                <a:latin typeface="Arial"/>
                <a:ea typeface="Arial"/>
                <a:cs typeface="Arial"/>
                <a:sym typeface="Arial"/>
              </a:defRPr>
            </a:lvl3pPr>
            <a:lvl4pPr marL="0" lvl="3" indent="0" algn="r">
              <a:spcBef>
                <a:spcPts val="0"/>
              </a:spcBef>
              <a:buNone/>
              <a:defRPr sz="1800" b="1">
                <a:solidFill>
                  <a:schemeClr val="dk1"/>
                </a:solidFill>
                <a:latin typeface="Arial"/>
                <a:ea typeface="Arial"/>
                <a:cs typeface="Arial"/>
                <a:sym typeface="Arial"/>
              </a:defRPr>
            </a:lvl4pPr>
            <a:lvl5pPr marL="0" lvl="4" indent="0" algn="r">
              <a:spcBef>
                <a:spcPts val="0"/>
              </a:spcBef>
              <a:buNone/>
              <a:defRPr sz="1800" b="1">
                <a:solidFill>
                  <a:schemeClr val="dk1"/>
                </a:solidFill>
                <a:latin typeface="Arial"/>
                <a:ea typeface="Arial"/>
                <a:cs typeface="Arial"/>
                <a:sym typeface="Arial"/>
              </a:defRPr>
            </a:lvl5pPr>
            <a:lvl6pPr marL="0" lvl="5" indent="0" algn="r">
              <a:spcBef>
                <a:spcPts val="0"/>
              </a:spcBef>
              <a:buNone/>
              <a:defRPr sz="1800" b="1">
                <a:solidFill>
                  <a:schemeClr val="dk1"/>
                </a:solidFill>
                <a:latin typeface="Arial"/>
                <a:ea typeface="Arial"/>
                <a:cs typeface="Arial"/>
                <a:sym typeface="Arial"/>
              </a:defRPr>
            </a:lvl6pPr>
            <a:lvl7pPr marL="0" lvl="6" indent="0" algn="r">
              <a:spcBef>
                <a:spcPts val="0"/>
              </a:spcBef>
              <a:buNone/>
              <a:defRPr sz="1800" b="1">
                <a:solidFill>
                  <a:schemeClr val="dk1"/>
                </a:solidFill>
                <a:latin typeface="Arial"/>
                <a:ea typeface="Arial"/>
                <a:cs typeface="Arial"/>
                <a:sym typeface="Arial"/>
              </a:defRPr>
            </a:lvl7pPr>
            <a:lvl8pPr marL="0" lvl="7" indent="0" algn="r">
              <a:spcBef>
                <a:spcPts val="0"/>
              </a:spcBef>
              <a:buNone/>
              <a:defRPr sz="1800" b="1">
                <a:solidFill>
                  <a:schemeClr val="dk1"/>
                </a:solidFill>
                <a:latin typeface="Arial"/>
                <a:ea typeface="Arial"/>
                <a:cs typeface="Arial"/>
                <a:sym typeface="Arial"/>
              </a:defRPr>
            </a:lvl8pPr>
            <a:lvl9pPr marL="0" lvl="8" indent="0" algn="r">
              <a:spcBef>
                <a:spcPts val="0"/>
              </a:spcBef>
              <a:buNone/>
              <a:defRPr sz="1800" b="1">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1422925" y="646906"/>
            <a:ext cx="7543165" cy="17907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50" b="1" i="0">
                <a:solidFill>
                  <a:schemeClr val="dk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6835394" y="10517696"/>
            <a:ext cx="6433312" cy="565467"/>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8" name="Google Shape;28;p17"/>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9" name="Google Shape;29;p17"/>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lvl1pPr marL="0" lvl="0" indent="0" algn="r">
              <a:spcBef>
                <a:spcPts val="0"/>
              </a:spcBef>
              <a:buNone/>
              <a:defRPr sz="1800" b="1">
                <a:solidFill>
                  <a:schemeClr val="dk1"/>
                </a:solidFill>
                <a:latin typeface="Arial"/>
                <a:ea typeface="Arial"/>
                <a:cs typeface="Arial"/>
                <a:sym typeface="Arial"/>
              </a:defRPr>
            </a:lvl1pPr>
            <a:lvl2pPr marL="0" lvl="1" indent="0" algn="r">
              <a:spcBef>
                <a:spcPts val="0"/>
              </a:spcBef>
              <a:buNone/>
              <a:defRPr sz="1800" b="1">
                <a:solidFill>
                  <a:schemeClr val="dk1"/>
                </a:solidFill>
                <a:latin typeface="Arial"/>
                <a:ea typeface="Arial"/>
                <a:cs typeface="Arial"/>
                <a:sym typeface="Arial"/>
              </a:defRPr>
            </a:lvl2pPr>
            <a:lvl3pPr marL="0" lvl="2" indent="0" algn="r">
              <a:spcBef>
                <a:spcPts val="0"/>
              </a:spcBef>
              <a:buNone/>
              <a:defRPr sz="1800" b="1">
                <a:solidFill>
                  <a:schemeClr val="dk1"/>
                </a:solidFill>
                <a:latin typeface="Arial"/>
                <a:ea typeface="Arial"/>
                <a:cs typeface="Arial"/>
                <a:sym typeface="Arial"/>
              </a:defRPr>
            </a:lvl3pPr>
            <a:lvl4pPr marL="0" lvl="3" indent="0" algn="r">
              <a:spcBef>
                <a:spcPts val="0"/>
              </a:spcBef>
              <a:buNone/>
              <a:defRPr sz="1800" b="1">
                <a:solidFill>
                  <a:schemeClr val="dk1"/>
                </a:solidFill>
                <a:latin typeface="Arial"/>
                <a:ea typeface="Arial"/>
                <a:cs typeface="Arial"/>
                <a:sym typeface="Arial"/>
              </a:defRPr>
            </a:lvl4pPr>
            <a:lvl5pPr marL="0" lvl="4" indent="0" algn="r">
              <a:spcBef>
                <a:spcPts val="0"/>
              </a:spcBef>
              <a:buNone/>
              <a:defRPr sz="1800" b="1">
                <a:solidFill>
                  <a:schemeClr val="dk1"/>
                </a:solidFill>
                <a:latin typeface="Arial"/>
                <a:ea typeface="Arial"/>
                <a:cs typeface="Arial"/>
                <a:sym typeface="Arial"/>
              </a:defRPr>
            </a:lvl5pPr>
            <a:lvl6pPr marL="0" lvl="5" indent="0" algn="r">
              <a:spcBef>
                <a:spcPts val="0"/>
              </a:spcBef>
              <a:buNone/>
              <a:defRPr sz="1800" b="1">
                <a:solidFill>
                  <a:schemeClr val="dk1"/>
                </a:solidFill>
                <a:latin typeface="Arial"/>
                <a:ea typeface="Arial"/>
                <a:cs typeface="Arial"/>
                <a:sym typeface="Arial"/>
              </a:defRPr>
            </a:lvl6pPr>
            <a:lvl7pPr marL="0" lvl="6" indent="0" algn="r">
              <a:spcBef>
                <a:spcPts val="0"/>
              </a:spcBef>
              <a:buNone/>
              <a:defRPr sz="1800" b="1">
                <a:solidFill>
                  <a:schemeClr val="dk1"/>
                </a:solidFill>
                <a:latin typeface="Arial"/>
                <a:ea typeface="Arial"/>
                <a:cs typeface="Arial"/>
                <a:sym typeface="Arial"/>
              </a:defRPr>
            </a:lvl7pPr>
            <a:lvl8pPr marL="0" lvl="7" indent="0" algn="r">
              <a:spcBef>
                <a:spcPts val="0"/>
              </a:spcBef>
              <a:buNone/>
              <a:defRPr sz="1800" b="1">
                <a:solidFill>
                  <a:schemeClr val="dk1"/>
                </a:solidFill>
                <a:latin typeface="Arial"/>
                <a:ea typeface="Arial"/>
                <a:cs typeface="Arial"/>
                <a:sym typeface="Arial"/>
              </a:defRPr>
            </a:lvl8pPr>
            <a:lvl9pPr marL="0" lvl="8" indent="0" algn="r">
              <a:spcBef>
                <a:spcPts val="0"/>
              </a:spcBef>
              <a:buNone/>
              <a:defRPr sz="1800" b="1">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
        <p:cNvGrpSpPr/>
        <p:nvPr/>
      </p:nvGrpSpPr>
      <p:grpSpPr>
        <a:xfrm>
          <a:off x="0" y="0"/>
          <a:ext cx="0" cy="0"/>
          <a:chOff x="0" y="0"/>
          <a:chExt cx="0" cy="0"/>
        </a:xfrm>
      </p:grpSpPr>
      <p:sp>
        <p:nvSpPr>
          <p:cNvPr id="31" name="Google Shape;31;p18"/>
          <p:cNvSpPr txBox="1">
            <a:spLocks noGrp="1"/>
          </p:cNvSpPr>
          <p:nvPr>
            <p:ph type="ctrTitle"/>
          </p:nvPr>
        </p:nvSpPr>
        <p:spPr>
          <a:xfrm>
            <a:off x="1507807" y="3505898"/>
            <a:ext cx="17088486" cy="237496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8"/>
          <p:cNvSpPr txBox="1">
            <a:spLocks noGrp="1"/>
          </p:cNvSpPr>
          <p:nvPr>
            <p:ph type="subTitle" idx="1"/>
          </p:nvPr>
        </p:nvSpPr>
        <p:spPr>
          <a:xfrm>
            <a:off x="3015615" y="6333236"/>
            <a:ext cx="14072870" cy="28273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8"/>
          <p:cNvSpPr txBox="1">
            <a:spLocks noGrp="1"/>
          </p:cNvSpPr>
          <p:nvPr>
            <p:ph type="ftr" idx="11"/>
          </p:nvPr>
        </p:nvSpPr>
        <p:spPr>
          <a:xfrm>
            <a:off x="6835394" y="10517696"/>
            <a:ext cx="6433312" cy="565467"/>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34" name="Google Shape;34;p18"/>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35" name="Google Shape;35;p18"/>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lvl1pPr marL="0" lvl="0" indent="0" algn="r">
              <a:spcBef>
                <a:spcPts val="0"/>
              </a:spcBef>
              <a:buNone/>
              <a:defRPr sz="1800" b="1">
                <a:solidFill>
                  <a:schemeClr val="dk1"/>
                </a:solidFill>
                <a:latin typeface="Arial"/>
                <a:ea typeface="Arial"/>
                <a:cs typeface="Arial"/>
                <a:sym typeface="Arial"/>
              </a:defRPr>
            </a:lvl1pPr>
            <a:lvl2pPr marL="0" lvl="1" indent="0" algn="r">
              <a:spcBef>
                <a:spcPts val="0"/>
              </a:spcBef>
              <a:buNone/>
              <a:defRPr sz="1800" b="1">
                <a:solidFill>
                  <a:schemeClr val="dk1"/>
                </a:solidFill>
                <a:latin typeface="Arial"/>
                <a:ea typeface="Arial"/>
                <a:cs typeface="Arial"/>
                <a:sym typeface="Arial"/>
              </a:defRPr>
            </a:lvl2pPr>
            <a:lvl3pPr marL="0" lvl="2" indent="0" algn="r">
              <a:spcBef>
                <a:spcPts val="0"/>
              </a:spcBef>
              <a:buNone/>
              <a:defRPr sz="1800" b="1">
                <a:solidFill>
                  <a:schemeClr val="dk1"/>
                </a:solidFill>
                <a:latin typeface="Arial"/>
                <a:ea typeface="Arial"/>
                <a:cs typeface="Arial"/>
                <a:sym typeface="Arial"/>
              </a:defRPr>
            </a:lvl3pPr>
            <a:lvl4pPr marL="0" lvl="3" indent="0" algn="r">
              <a:spcBef>
                <a:spcPts val="0"/>
              </a:spcBef>
              <a:buNone/>
              <a:defRPr sz="1800" b="1">
                <a:solidFill>
                  <a:schemeClr val="dk1"/>
                </a:solidFill>
                <a:latin typeface="Arial"/>
                <a:ea typeface="Arial"/>
                <a:cs typeface="Arial"/>
                <a:sym typeface="Arial"/>
              </a:defRPr>
            </a:lvl4pPr>
            <a:lvl5pPr marL="0" lvl="4" indent="0" algn="r">
              <a:spcBef>
                <a:spcPts val="0"/>
              </a:spcBef>
              <a:buNone/>
              <a:defRPr sz="1800" b="1">
                <a:solidFill>
                  <a:schemeClr val="dk1"/>
                </a:solidFill>
                <a:latin typeface="Arial"/>
                <a:ea typeface="Arial"/>
                <a:cs typeface="Arial"/>
                <a:sym typeface="Arial"/>
              </a:defRPr>
            </a:lvl5pPr>
            <a:lvl6pPr marL="0" lvl="5" indent="0" algn="r">
              <a:spcBef>
                <a:spcPts val="0"/>
              </a:spcBef>
              <a:buNone/>
              <a:defRPr sz="1800" b="1">
                <a:solidFill>
                  <a:schemeClr val="dk1"/>
                </a:solidFill>
                <a:latin typeface="Arial"/>
                <a:ea typeface="Arial"/>
                <a:cs typeface="Arial"/>
                <a:sym typeface="Arial"/>
              </a:defRPr>
            </a:lvl6pPr>
            <a:lvl7pPr marL="0" lvl="6" indent="0" algn="r">
              <a:spcBef>
                <a:spcPts val="0"/>
              </a:spcBef>
              <a:buNone/>
              <a:defRPr sz="1800" b="1">
                <a:solidFill>
                  <a:schemeClr val="dk1"/>
                </a:solidFill>
                <a:latin typeface="Arial"/>
                <a:ea typeface="Arial"/>
                <a:cs typeface="Arial"/>
                <a:sym typeface="Arial"/>
              </a:defRPr>
            </a:lvl7pPr>
            <a:lvl8pPr marL="0" lvl="7" indent="0" algn="r">
              <a:spcBef>
                <a:spcPts val="0"/>
              </a:spcBef>
              <a:buNone/>
              <a:defRPr sz="1800" b="1">
                <a:solidFill>
                  <a:schemeClr val="dk1"/>
                </a:solidFill>
                <a:latin typeface="Arial"/>
                <a:ea typeface="Arial"/>
                <a:cs typeface="Arial"/>
                <a:sym typeface="Arial"/>
              </a:defRPr>
            </a:lvl8pPr>
            <a:lvl9pPr marL="0" lvl="8" indent="0" algn="r">
              <a:spcBef>
                <a:spcPts val="0"/>
              </a:spcBef>
              <a:buNone/>
              <a:defRPr sz="1800" b="1">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1422925" y="646906"/>
            <a:ext cx="7543165" cy="17907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50" b="1" i="0">
                <a:solidFill>
                  <a:schemeClr val="dk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1005205"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19"/>
          <p:cNvSpPr txBox="1">
            <a:spLocks noGrp="1"/>
          </p:cNvSpPr>
          <p:nvPr>
            <p:ph type="body" idx="2"/>
          </p:nvPr>
        </p:nvSpPr>
        <p:spPr>
          <a:xfrm>
            <a:off x="10353611"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0" name="Google Shape;40;p19"/>
          <p:cNvSpPr txBox="1">
            <a:spLocks noGrp="1"/>
          </p:cNvSpPr>
          <p:nvPr>
            <p:ph type="ftr" idx="11"/>
          </p:nvPr>
        </p:nvSpPr>
        <p:spPr>
          <a:xfrm>
            <a:off x="6835394" y="10517696"/>
            <a:ext cx="6433312" cy="565467"/>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1" name="Google Shape;41;p19"/>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2" name="Google Shape;42;p19"/>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lvl1pPr marL="0" lvl="0" indent="0" algn="r">
              <a:spcBef>
                <a:spcPts val="0"/>
              </a:spcBef>
              <a:buNone/>
              <a:defRPr sz="1800" b="1">
                <a:solidFill>
                  <a:schemeClr val="dk1"/>
                </a:solidFill>
                <a:latin typeface="Arial"/>
                <a:ea typeface="Arial"/>
                <a:cs typeface="Arial"/>
                <a:sym typeface="Arial"/>
              </a:defRPr>
            </a:lvl1pPr>
            <a:lvl2pPr marL="0" lvl="1" indent="0" algn="r">
              <a:spcBef>
                <a:spcPts val="0"/>
              </a:spcBef>
              <a:buNone/>
              <a:defRPr sz="1800" b="1">
                <a:solidFill>
                  <a:schemeClr val="dk1"/>
                </a:solidFill>
                <a:latin typeface="Arial"/>
                <a:ea typeface="Arial"/>
                <a:cs typeface="Arial"/>
                <a:sym typeface="Arial"/>
              </a:defRPr>
            </a:lvl2pPr>
            <a:lvl3pPr marL="0" lvl="2" indent="0" algn="r">
              <a:spcBef>
                <a:spcPts val="0"/>
              </a:spcBef>
              <a:buNone/>
              <a:defRPr sz="1800" b="1">
                <a:solidFill>
                  <a:schemeClr val="dk1"/>
                </a:solidFill>
                <a:latin typeface="Arial"/>
                <a:ea typeface="Arial"/>
                <a:cs typeface="Arial"/>
                <a:sym typeface="Arial"/>
              </a:defRPr>
            </a:lvl3pPr>
            <a:lvl4pPr marL="0" lvl="3" indent="0" algn="r">
              <a:spcBef>
                <a:spcPts val="0"/>
              </a:spcBef>
              <a:buNone/>
              <a:defRPr sz="1800" b="1">
                <a:solidFill>
                  <a:schemeClr val="dk1"/>
                </a:solidFill>
                <a:latin typeface="Arial"/>
                <a:ea typeface="Arial"/>
                <a:cs typeface="Arial"/>
                <a:sym typeface="Arial"/>
              </a:defRPr>
            </a:lvl4pPr>
            <a:lvl5pPr marL="0" lvl="4" indent="0" algn="r">
              <a:spcBef>
                <a:spcPts val="0"/>
              </a:spcBef>
              <a:buNone/>
              <a:defRPr sz="1800" b="1">
                <a:solidFill>
                  <a:schemeClr val="dk1"/>
                </a:solidFill>
                <a:latin typeface="Arial"/>
                <a:ea typeface="Arial"/>
                <a:cs typeface="Arial"/>
                <a:sym typeface="Arial"/>
              </a:defRPr>
            </a:lvl5pPr>
            <a:lvl6pPr marL="0" lvl="5" indent="0" algn="r">
              <a:spcBef>
                <a:spcPts val="0"/>
              </a:spcBef>
              <a:buNone/>
              <a:defRPr sz="1800" b="1">
                <a:solidFill>
                  <a:schemeClr val="dk1"/>
                </a:solidFill>
                <a:latin typeface="Arial"/>
                <a:ea typeface="Arial"/>
                <a:cs typeface="Arial"/>
                <a:sym typeface="Arial"/>
              </a:defRPr>
            </a:lvl6pPr>
            <a:lvl7pPr marL="0" lvl="6" indent="0" algn="r">
              <a:spcBef>
                <a:spcPts val="0"/>
              </a:spcBef>
              <a:buNone/>
              <a:defRPr sz="1800" b="1">
                <a:solidFill>
                  <a:schemeClr val="dk1"/>
                </a:solidFill>
                <a:latin typeface="Arial"/>
                <a:ea typeface="Arial"/>
                <a:cs typeface="Arial"/>
                <a:sym typeface="Arial"/>
              </a:defRPr>
            </a:lvl7pPr>
            <a:lvl8pPr marL="0" lvl="7" indent="0" algn="r">
              <a:spcBef>
                <a:spcPts val="0"/>
              </a:spcBef>
              <a:buNone/>
              <a:defRPr sz="1800" b="1">
                <a:solidFill>
                  <a:schemeClr val="dk1"/>
                </a:solidFill>
                <a:latin typeface="Arial"/>
                <a:ea typeface="Arial"/>
                <a:cs typeface="Arial"/>
                <a:sym typeface="Arial"/>
              </a:defRPr>
            </a:lvl8pPr>
            <a:lvl9pPr marL="0" lvl="8" indent="0" algn="r">
              <a:spcBef>
                <a:spcPts val="0"/>
              </a:spcBef>
              <a:buNone/>
              <a:defRPr sz="1800" b="1">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8273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7928663" y="1648237"/>
            <a:ext cx="4246778" cy="914377"/>
          </a:xfrm>
          <a:prstGeom prst="rect">
            <a:avLst/>
          </a:prstGeom>
          <a:noFill/>
          <a:ln>
            <a:noFill/>
          </a:ln>
        </p:spPr>
        <p:txBody>
          <a:bodyPr spcFirstLastPara="1" wrap="square" lIns="90000" tIns="45700" rIns="91425" bIns="45700" anchor="ctr" anchorCtr="0">
            <a:spAutoFit/>
          </a:bodyPr>
          <a:lstStyle>
            <a:lvl1pPr lvl="0" algn="ctr">
              <a:lnSpc>
                <a:spcPct val="90000"/>
              </a:lnSpc>
              <a:spcBef>
                <a:spcPts val="0"/>
              </a:spcBef>
              <a:spcAft>
                <a:spcPts val="0"/>
              </a:spcAft>
              <a:buClr>
                <a:schemeClr val="accent1"/>
              </a:buClr>
              <a:buSzPts val="3600"/>
              <a:buFont typeface="Times New Roman"/>
              <a:buNone/>
              <a:defRPr sz="5936" b="0" i="0">
                <a:solidFill>
                  <a:schemeClr val="accent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5"/>
          <p:cNvSpPr txBox="1">
            <a:spLocks noGrp="1"/>
          </p:cNvSpPr>
          <p:nvPr>
            <p:ph type="dt" idx="10"/>
          </p:nvPr>
        </p:nvSpPr>
        <p:spPr>
          <a:xfrm>
            <a:off x="7790339" y="10675428"/>
            <a:ext cx="4523423" cy="215444"/>
          </a:xfrm>
          <a:prstGeom prst="rect">
            <a:avLst/>
          </a:prstGeom>
          <a:noFill/>
          <a:ln>
            <a:noFill/>
          </a:ln>
        </p:spPr>
        <p:txBody>
          <a:bodyPr spcFirstLastPara="1" wrap="square" lIns="0" tIns="0" rIns="0" bIns="0" anchor="ctr" anchorCtr="0">
            <a:spAutoFit/>
          </a:bodyPr>
          <a:lstStyle>
            <a:lvl1pPr lvl="0" algn="ctr">
              <a:spcBef>
                <a:spcPts val="0"/>
              </a:spcBef>
              <a:spcAft>
                <a:spcPts val="0"/>
              </a:spcAft>
              <a:buSzPts val="1400"/>
              <a:buNone/>
              <a:defRPr b="0" i="0">
                <a:solidFill>
                  <a:srgbClr val="A5A5A5"/>
                </a:solidFill>
                <a:latin typeface="Garamond"/>
                <a:ea typeface="Garamond"/>
                <a:cs typeface="Garamond"/>
                <a:sym typeface="Garamond"/>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25"/>
          <p:cNvSpPr txBox="1">
            <a:spLocks noGrp="1"/>
          </p:cNvSpPr>
          <p:nvPr>
            <p:ph type="sldNum" idx="12"/>
          </p:nvPr>
        </p:nvSpPr>
        <p:spPr>
          <a:xfrm>
            <a:off x="14198520" y="10656258"/>
            <a:ext cx="4523423" cy="253787"/>
          </a:xfrm>
          <a:prstGeom prst="rect">
            <a:avLst/>
          </a:prstGeom>
          <a:noFill/>
          <a:ln>
            <a:noFill/>
          </a:ln>
        </p:spPr>
        <p:txBody>
          <a:bodyPr spcFirstLastPara="1" wrap="square" lIns="0" tIns="0" rIns="0" bIns="0" anchor="ctr" anchorCtr="0">
            <a:spAutoFit/>
          </a:bodyPr>
          <a:lstStyle>
            <a:lvl1pPr marL="0" lvl="0" indent="0" algn="r">
              <a:spcBef>
                <a:spcPts val="0"/>
              </a:spcBef>
              <a:buNone/>
              <a:defRPr sz="1649" b="0" i="0" u="none" strike="noStrike" cap="none">
                <a:solidFill>
                  <a:srgbClr val="A5A5A5"/>
                </a:solidFill>
                <a:latin typeface="Garamond"/>
                <a:ea typeface="Garamond"/>
                <a:cs typeface="Garamond"/>
                <a:sym typeface="Garamond"/>
              </a:defRPr>
            </a:lvl1pPr>
            <a:lvl2pPr marL="0" lvl="1" indent="0" algn="r">
              <a:spcBef>
                <a:spcPts val="0"/>
              </a:spcBef>
              <a:buNone/>
              <a:defRPr sz="1649" b="0" i="0" u="none" strike="noStrike" cap="none">
                <a:solidFill>
                  <a:srgbClr val="A5A5A5"/>
                </a:solidFill>
                <a:latin typeface="Garamond"/>
                <a:ea typeface="Garamond"/>
                <a:cs typeface="Garamond"/>
                <a:sym typeface="Garamond"/>
              </a:defRPr>
            </a:lvl2pPr>
            <a:lvl3pPr marL="0" lvl="2" indent="0" algn="r">
              <a:spcBef>
                <a:spcPts val="0"/>
              </a:spcBef>
              <a:buNone/>
              <a:defRPr sz="1649" b="0" i="0" u="none" strike="noStrike" cap="none">
                <a:solidFill>
                  <a:srgbClr val="A5A5A5"/>
                </a:solidFill>
                <a:latin typeface="Garamond"/>
                <a:ea typeface="Garamond"/>
                <a:cs typeface="Garamond"/>
                <a:sym typeface="Garamond"/>
              </a:defRPr>
            </a:lvl3pPr>
            <a:lvl4pPr marL="0" lvl="3" indent="0" algn="r">
              <a:spcBef>
                <a:spcPts val="0"/>
              </a:spcBef>
              <a:buNone/>
              <a:defRPr sz="1649" b="0" i="0" u="none" strike="noStrike" cap="none">
                <a:solidFill>
                  <a:srgbClr val="A5A5A5"/>
                </a:solidFill>
                <a:latin typeface="Garamond"/>
                <a:ea typeface="Garamond"/>
                <a:cs typeface="Garamond"/>
                <a:sym typeface="Garamond"/>
              </a:defRPr>
            </a:lvl4pPr>
            <a:lvl5pPr marL="0" lvl="4" indent="0" algn="r">
              <a:spcBef>
                <a:spcPts val="0"/>
              </a:spcBef>
              <a:buNone/>
              <a:defRPr sz="1649" b="0" i="0" u="none" strike="noStrike" cap="none">
                <a:solidFill>
                  <a:srgbClr val="A5A5A5"/>
                </a:solidFill>
                <a:latin typeface="Garamond"/>
                <a:ea typeface="Garamond"/>
                <a:cs typeface="Garamond"/>
                <a:sym typeface="Garamond"/>
              </a:defRPr>
            </a:lvl5pPr>
            <a:lvl6pPr marL="0" lvl="5" indent="0" algn="r">
              <a:spcBef>
                <a:spcPts val="0"/>
              </a:spcBef>
              <a:buNone/>
              <a:defRPr sz="1649" b="0" i="0" u="none" strike="noStrike" cap="none">
                <a:solidFill>
                  <a:srgbClr val="A5A5A5"/>
                </a:solidFill>
                <a:latin typeface="Garamond"/>
                <a:ea typeface="Garamond"/>
                <a:cs typeface="Garamond"/>
                <a:sym typeface="Garamond"/>
              </a:defRPr>
            </a:lvl6pPr>
            <a:lvl7pPr marL="0" lvl="6" indent="0" algn="r">
              <a:spcBef>
                <a:spcPts val="0"/>
              </a:spcBef>
              <a:buNone/>
              <a:defRPr sz="1649" b="0" i="0" u="none" strike="noStrike" cap="none">
                <a:solidFill>
                  <a:srgbClr val="A5A5A5"/>
                </a:solidFill>
                <a:latin typeface="Garamond"/>
                <a:ea typeface="Garamond"/>
                <a:cs typeface="Garamond"/>
                <a:sym typeface="Garamond"/>
              </a:defRPr>
            </a:lvl7pPr>
            <a:lvl8pPr marL="0" lvl="7" indent="0" algn="r">
              <a:spcBef>
                <a:spcPts val="0"/>
              </a:spcBef>
              <a:buNone/>
              <a:defRPr sz="1649" b="0" i="0" u="none" strike="noStrike" cap="none">
                <a:solidFill>
                  <a:srgbClr val="A5A5A5"/>
                </a:solidFill>
                <a:latin typeface="Garamond"/>
                <a:ea typeface="Garamond"/>
                <a:cs typeface="Garamond"/>
                <a:sym typeface="Garamond"/>
              </a:defRPr>
            </a:lvl8pPr>
            <a:lvl9pPr marL="0" lvl="8" indent="0" algn="r">
              <a:spcBef>
                <a:spcPts val="0"/>
              </a:spcBef>
              <a:buNone/>
              <a:defRPr sz="1649" b="0" i="0" u="none" strike="noStrike" cap="none">
                <a:solidFill>
                  <a:srgbClr val="A5A5A5"/>
                </a:solidFill>
                <a:latin typeface="Garamond"/>
                <a:ea typeface="Garamond"/>
                <a:cs typeface="Garamond"/>
                <a:sym typeface="Garamond"/>
              </a:defRPr>
            </a:lvl9pPr>
          </a:lstStyle>
          <a:p>
            <a:fld id="{00000000-1234-1234-1234-123412341234}" type="slidenum">
              <a:rPr lang="en-US" smtClean="0"/>
              <a:pPr/>
              <a:t>‹#›</a:t>
            </a:fld>
            <a:endParaRPr lang="en-US" dirty="0"/>
          </a:p>
        </p:txBody>
      </p:sp>
      <p:sp>
        <p:nvSpPr>
          <p:cNvPr id="31" name="Google Shape;31;p25"/>
          <p:cNvSpPr txBox="1">
            <a:spLocks noGrp="1"/>
          </p:cNvSpPr>
          <p:nvPr>
            <p:ph type="body" idx="1"/>
          </p:nvPr>
        </p:nvSpPr>
        <p:spPr>
          <a:xfrm>
            <a:off x="1382157" y="4221818"/>
            <a:ext cx="17339786" cy="1933822"/>
          </a:xfrm>
          <a:prstGeom prst="rect">
            <a:avLst/>
          </a:prstGeom>
          <a:noFill/>
          <a:ln>
            <a:noFill/>
          </a:ln>
        </p:spPr>
        <p:txBody>
          <a:bodyPr spcFirstLastPara="1" wrap="square" lIns="91425" tIns="45700" rIns="91425" bIns="45700" anchor="t" anchorCtr="0">
            <a:spAutoFit/>
          </a:bodyPr>
          <a:lstStyle>
            <a:lvl1pPr marL="753923" lvl="0" indent="-523558" algn="l">
              <a:lnSpc>
                <a:spcPct val="100000"/>
              </a:lnSpc>
              <a:spcBef>
                <a:spcPts val="495"/>
              </a:spcBef>
              <a:spcAft>
                <a:spcPts val="0"/>
              </a:spcAft>
              <a:buSzPts val="1400"/>
              <a:buChar char="•"/>
              <a:defRPr b="0" i="0">
                <a:latin typeface="Century Gothic"/>
                <a:ea typeface="Century Gothic"/>
                <a:cs typeface="Century Gothic"/>
                <a:sym typeface="Century Gothic"/>
              </a:defRPr>
            </a:lvl1pPr>
            <a:lvl2pPr marL="1507846" lvl="1" indent="-523558" algn="l">
              <a:lnSpc>
                <a:spcPct val="100000"/>
              </a:lnSpc>
              <a:spcBef>
                <a:spcPts val="495"/>
              </a:spcBef>
              <a:spcAft>
                <a:spcPts val="0"/>
              </a:spcAft>
              <a:buSzPts val="1400"/>
              <a:buChar char="–"/>
              <a:defRPr b="0" i="0">
                <a:latin typeface="Century Gothic"/>
                <a:ea typeface="Century Gothic"/>
                <a:cs typeface="Century Gothic"/>
                <a:sym typeface="Century Gothic"/>
              </a:defRPr>
            </a:lvl2pPr>
            <a:lvl3pPr marL="2261768" lvl="2" indent="-501566" algn="l">
              <a:lnSpc>
                <a:spcPct val="100000"/>
              </a:lnSpc>
              <a:spcBef>
                <a:spcPts val="495"/>
              </a:spcBef>
              <a:spcAft>
                <a:spcPts val="0"/>
              </a:spcAft>
              <a:buSzPts val="1190"/>
              <a:buChar char="▪"/>
              <a:defRPr b="0" i="0">
                <a:latin typeface="Century Gothic"/>
                <a:ea typeface="Century Gothic"/>
                <a:cs typeface="Century Gothic"/>
                <a:sym typeface="Century Gothic"/>
              </a:defRPr>
            </a:lvl3pPr>
            <a:lvl4pPr marL="3015691" lvl="3" indent="-523558" algn="l">
              <a:lnSpc>
                <a:spcPct val="100000"/>
              </a:lnSpc>
              <a:spcBef>
                <a:spcPts val="495"/>
              </a:spcBef>
              <a:spcAft>
                <a:spcPts val="0"/>
              </a:spcAft>
              <a:buSzPts val="1400"/>
              <a:buChar char="–"/>
              <a:defRPr b="0" i="0">
                <a:latin typeface="Century Gothic"/>
                <a:ea typeface="Century Gothic"/>
                <a:cs typeface="Century Gothic"/>
                <a:sym typeface="Century Gothic"/>
              </a:defRPr>
            </a:lvl4pPr>
            <a:lvl5pPr marL="3769614" lvl="4" indent="-523558" algn="l">
              <a:lnSpc>
                <a:spcPct val="100000"/>
              </a:lnSpc>
              <a:spcBef>
                <a:spcPts val="495"/>
              </a:spcBef>
              <a:spcAft>
                <a:spcPts val="0"/>
              </a:spcAft>
              <a:buSzPts val="1400"/>
              <a:buChar char="•"/>
              <a:defRPr b="0" i="0">
                <a:latin typeface="Century Gothic"/>
                <a:ea typeface="Century Gothic"/>
                <a:cs typeface="Century Gothic"/>
                <a:sym typeface="Century Gothic"/>
              </a:defRPr>
            </a:lvl5pPr>
            <a:lvl6pPr marL="4523537" lvl="5" indent="-565442" algn="l">
              <a:lnSpc>
                <a:spcPct val="90000"/>
              </a:lnSpc>
              <a:spcBef>
                <a:spcPts val="824"/>
              </a:spcBef>
              <a:spcAft>
                <a:spcPts val="0"/>
              </a:spcAft>
              <a:buClr>
                <a:schemeClr val="dk1"/>
              </a:buClr>
              <a:buSzPts val="1800"/>
              <a:buChar char="•"/>
              <a:defRPr/>
            </a:lvl6pPr>
            <a:lvl7pPr marL="5277460" lvl="6" indent="-565442" algn="l">
              <a:lnSpc>
                <a:spcPct val="90000"/>
              </a:lnSpc>
              <a:spcBef>
                <a:spcPts val="824"/>
              </a:spcBef>
              <a:spcAft>
                <a:spcPts val="0"/>
              </a:spcAft>
              <a:buClr>
                <a:schemeClr val="dk1"/>
              </a:buClr>
              <a:buSzPts val="1800"/>
              <a:buChar char="•"/>
              <a:defRPr/>
            </a:lvl7pPr>
            <a:lvl8pPr marL="6031382" lvl="7" indent="-565442" algn="l">
              <a:lnSpc>
                <a:spcPct val="90000"/>
              </a:lnSpc>
              <a:spcBef>
                <a:spcPts val="824"/>
              </a:spcBef>
              <a:spcAft>
                <a:spcPts val="0"/>
              </a:spcAft>
              <a:buClr>
                <a:schemeClr val="dk1"/>
              </a:buClr>
              <a:buSzPts val="1800"/>
              <a:buChar char="•"/>
              <a:defRPr/>
            </a:lvl8pPr>
            <a:lvl9pPr marL="6785305" lvl="8" indent="-565442" algn="l">
              <a:lnSpc>
                <a:spcPct val="90000"/>
              </a:lnSpc>
              <a:spcBef>
                <a:spcPts val="824"/>
              </a:spcBef>
              <a:spcAft>
                <a:spcPts val="0"/>
              </a:spcAft>
              <a:buClr>
                <a:schemeClr val="dk1"/>
              </a:buClr>
              <a:buSzPts val="1800"/>
              <a:buChar char="•"/>
              <a:defRPr/>
            </a:lvl9pPr>
          </a:lstStyle>
          <a:p>
            <a:endParaRPr/>
          </a:p>
        </p:txBody>
      </p:sp>
      <p:sp>
        <p:nvSpPr>
          <p:cNvPr id="32" name="Google Shape;32;p25"/>
          <p:cNvSpPr txBox="1">
            <a:spLocks noGrp="1"/>
          </p:cNvSpPr>
          <p:nvPr>
            <p:ph type="ftr" idx="11"/>
          </p:nvPr>
        </p:nvSpPr>
        <p:spPr>
          <a:xfrm>
            <a:off x="1382157" y="10675428"/>
            <a:ext cx="6338108" cy="215444"/>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rgbClr val="A5A5A5"/>
              </a:buClr>
              <a:buSzPts val="1000"/>
              <a:buFont typeface="Garamond"/>
              <a:buNone/>
              <a:defRPr b="0" i="0">
                <a:latin typeface="Garamond"/>
                <a:ea typeface="Garamond"/>
                <a:cs typeface="Garamond"/>
                <a:sym typeface="Garamond"/>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Tree>
    <p:extLst>
      <p:ext uri="{BB962C8B-B14F-4D97-AF65-F5344CB8AC3E}">
        <p14:creationId xmlns:p14="http://schemas.microsoft.com/office/powerpoint/2010/main" val="3177209484"/>
      </p:ext>
    </p:extLst>
  </p:cSld>
  <p:clrMapOvr>
    <a:masterClrMapping/>
  </p:clrMapOvr>
  <p:extLst>
    <p:ext uri="{DCECCB84-F9BA-43D5-87BE-67443E8EF086}">
      <p15:sldGuideLst xmlns:p15="http://schemas.microsoft.com/office/powerpoint/2012/main">
        <p15:guide id="1" orient="horz" pos="2160">
          <p15:clr>
            <a:srgbClr val="FBAE40"/>
          </p15:clr>
        </p15:guide>
        <p15:guide id="2" pos="454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1422925" y="646906"/>
            <a:ext cx="7543165" cy="17907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1550" b="1" i="0" u="none" strike="noStrike" cap="none">
                <a:solidFill>
                  <a:schemeClr val="dk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1352620" y="2002793"/>
            <a:ext cx="8902065" cy="2675254"/>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155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14"/>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b="1" i="0" u="none" strike="noStrike" cap="none">
                <a:solidFill>
                  <a:schemeClr val="dk1"/>
                </a:solidFill>
                <a:latin typeface="Arial"/>
                <a:ea typeface="Arial"/>
                <a:cs typeface="Arial"/>
                <a:sym typeface="Arial"/>
              </a:defRPr>
            </a:lvl1pPr>
            <a:lvl2pPr marL="0" marR="0" lvl="1" indent="0" algn="r" rtl="0">
              <a:spcBef>
                <a:spcPts val="0"/>
              </a:spcBef>
              <a:buNone/>
              <a:defRPr sz="1800" b="1" i="0" u="none" strike="noStrike" cap="none">
                <a:solidFill>
                  <a:schemeClr val="dk1"/>
                </a:solidFill>
                <a:latin typeface="Arial"/>
                <a:ea typeface="Arial"/>
                <a:cs typeface="Arial"/>
                <a:sym typeface="Arial"/>
              </a:defRPr>
            </a:lvl2pPr>
            <a:lvl3pPr marL="0" marR="0" lvl="2" indent="0" algn="r" rtl="0">
              <a:spcBef>
                <a:spcPts val="0"/>
              </a:spcBef>
              <a:buNone/>
              <a:defRPr sz="1800" b="1" i="0" u="none" strike="noStrike" cap="none">
                <a:solidFill>
                  <a:schemeClr val="dk1"/>
                </a:solidFill>
                <a:latin typeface="Arial"/>
                <a:ea typeface="Arial"/>
                <a:cs typeface="Arial"/>
                <a:sym typeface="Arial"/>
              </a:defRPr>
            </a:lvl3pPr>
            <a:lvl4pPr marL="0" marR="0" lvl="3" indent="0" algn="r" rtl="0">
              <a:spcBef>
                <a:spcPts val="0"/>
              </a:spcBef>
              <a:buNone/>
              <a:defRPr sz="1800" b="1" i="0" u="none" strike="noStrike" cap="none">
                <a:solidFill>
                  <a:schemeClr val="dk1"/>
                </a:solidFill>
                <a:latin typeface="Arial"/>
                <a:ea typeface="Arial"/>
                <a:cs typeface="Arial"/>
                <a:sym typeface="Arial"/>
              </a:defRPr>
            </a:lvl4pPr>
            <a:lvl5pPr marL="0" marR="0" lvl="4" indent="0" algn="r" rtl="0">
              <a:spcBef>
                <a:spcPts val="0"/>
              </a:spcBef>
              <a:buNone/>
              <a:defRPr sz="1800" b="1" i="0" u="none" strike="noStrike" cap="none">
                <a:solidFill>
                  <a:schemeClr val="dk1"/>
                </a:solidFill>
                <a:latin typeface="Arial"/>
                <a:ea typeface="Arial"/>
                <a:cs typeface="Arial"/>
                <a:sym typeface="Arial"/>
              </a:defRPr>
            </a:lvl5pPr>
            <a:lvl6pPr marL="0" marR="0" lvl="5" indent="0" algn="r" rtl="0">
              <a:spcBef>
                <a:spcPts val="0"/>
              </a:spcBef>
              <a:buNone/>
              <a:defRPr sz="1800" b="1" i="0" u="none" strike="noStrike" cap="none">
                <a:solidFill>
                  <a:schemeClr val="dk1"/>
                </a:solidFill>
                <a:latin typeface="Arial"/>
                <a:ea typeface="Arial"/>
                <a:cs typeface="Arial"/>
                <a:sym typeface="Arial"/>
              </a:defRPr>
            </a:lvl6pPr>
            <a:lvl7pPr marL="0" marR="0" lvl="6" indent="0" algn="r" rtl="0">
              <a:spcBef>
                <a:spcPts val="0"/>
              </a:spcBef>
              <a:buNone/>
              <a:defRPr sz="1800" b="1" i="0" u="none" strike="noStrike" cap="none">
                <a:solidFill>
                  <a:schemeClr val="dk1"/>
                </a:solidFill>
                <a:latin typeface="Arial"/>
                <a:ea typeface="Arial"/>
                <a:cs typeface="Arial"/>
                <a:sym typeface="Arial"/>
              </a:defRPr>
            </a:lvl7pPr>
            <a:lvl8pPr marL="0" marR="0" lvl="7" indent="0" algn="r" rtl="0">
              <a:spcBef>
                <a:spcPts val="0"/>
              </a:spcBef>
              <a:buNone/>
              <a:defRPr sz="1800" b="1" i="0" u="none" strike="noStrike" cap="none">
                <a:solidFill>
                  <a:schemeClr val="dk1"/>
                </a:solidFill>
                <a:latin typeface="Arial"/>
                <a:ea typeface="Arial"/>
                <a:cs typeface="Arial"/>
                <a:sym typeface="Arial"/>
              </a:defRPr>
            </a:lvl8pPr>
            <a:lvl9pPr marL="0" marR="0" lvl="8" indent="0" algn="r" rtl="0">
              <a:spcBef>
                <a:spcPts val="0"/>
              </a:spcBef>
              <a:buNone/>
              <a:defRPr sz="18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97"/>
            <a:ext cx="20104100" cy="11308556"/>
          </a:xfrm>
          <a:prstGeom prst="rect">
            <a:avLst/>
          </a:prstGeom>
        </p:spPr>
      </p:pic>
      <p:pic>
        <p:nvPicPr>
          <p:cNvPr id="3" name="Image 1" descr="preencoded.png"/>
          <p:cNvPicPr>
            <a:picLocks noChangeAspect="1"/>
          </p:cNvPicPr>
          <p:nvPr/>
        </p:nvPicPr>
        <p:blipFill>
          <a:blip r:embed="rId4"/>
          <a:stretch>
            <a:fillRect/>
          </a:stretch>
        </p:blipFill>
        <p:spPr>
          <a:xfrm>
            <a:off x="0" y="397"/>
            <a:ext cx="20104100" cy="11308556"/>
          </a:xfrm>
          <a:prstGeom prst="rect">
            <a:avLst/>
          </a:prstGeom>
        </p:spPr>
      </p:pic>
      <p:pic>
        <p:nvPicPr>
          <p:cNvPr id="4" name="Image 2" descr="preencoded.png"/>
          <p:cNvPicPr>
            <a:picLocks noChangeAspect="1"/>
          </p:cNvPicPr>
          <p:nvPr/>
        </p:nvPicPr>
        <p:blipFill>
          <a:blip r:embed="rId5"/>
          <a:stretch>
            <a:fillRect/>
          </a:stretch>
        </p:blipFill>
        <p:spPr>
          <a:xfrm>
            <a:off x="13457551" y="397"/>
            <a:ext cx="6646550" cy="11308556"/>
          </a:xfrm>
          <a:prstGeom prst="rect">
            <a:avLst/>
          </a:prstGeom>
        </p:spPr>
      </p:pic>
      <p:pic>
        <p:nvPicPr>
          <p:cNvPr id="5" name="Image 3" descr="preencoded.png"/>
          <p:cNvPicPr>
            <a:picLocks noChangeAspect="1"/>
          </p:cNvPicPr>
          <p:nvPr/>
        </p:nvPicPr>
        <p:blipFill>
          <a:blip r:embed="rId6"/>
          <a:stretch>
            <a:fillRect/>
          </a:stretch>
        </p:blipFill>
        <p:spPr>
          <a:xfrm>
            <a:off x="628253" y="628650"/>
            <a:ext cx="1507808" cy="1507808"/>
          </a:xfrm>
          <a:prstGeom prst="rect">
            <a:avLst/>
          </a:prstGeom>
        </p:spPr>
      </p:pic>
      <p:pic>
        <p:nvPicPr>
          <p:cNvPr id="6" name="Image 4" descr="preencoded.png"/>
          <p:cNvPicPr>
            <a:picLocks noChangeAspect="1"/>
          </p:cNvPicPr>
          <p:nvPr/>
        </p:nvPicPr>
        <p:blipFill>
          <a:blip r:embed="rId7"/>
          <a:stretch>
            <a:fillRect/>
          </a:stretch>
        </p:blipFill>
        <p:spPr>
          <a:xfrm>
            <a:off x="15831979" y="7036832"/>
            <a:ext cx="3015615" cy="3015615"/>
          </a:xfrm>
          <a:prstGeom prst="rect">
            <a:avLst/>
          </a:prstGeom>
        </p:spPr>
      </p:pic>
      <p:pic>
        <p:nvPicPr>
          <p:cNvPr id="10" name="Image 8" descr="preencoded.png"/>
          <p:cNvPicPr>
            <a:picLocks noChangeAspect="1"/>
          </p:cNvPicPr>
          <p:nvPr/>
        </p:nvPicPr>
        <p:blipFill>
          <a:blip r:embed="rId8"/>
          <a:stretch>
            <a:fillRect/>
          </a:stretch>
        </p:blipFill>
        <p:spPr>
          <a:xfrm>
            <a:off x="5026025" y="10617875"/>
            <a:ext cx="10052050" cy="62825"/>
          </a:xfrm>
          <a:prstGeom prst="rect">
            <a:avLst/>
          </a:prstGeom>
        </p:spPr>
      </p:pic>
      <p:sp>
        <p:nvSpPr>
          <p:cNvPr id="11" name="Text 0"/>
          <p:cNvSpPr/>
          <p:nvPr/>
        </p:nvSpPr>
        <p:spPr>
          <a:xfrm>
            <a:off x="0" y="3970030"/>
            <a:ext cx="20104100" cy="1110786"/>
          </a:xfrm>
          <a:prstGeom prst="rect">
            <a:avLst/>
          </a:prstGeom>
          <a:noFill/>
          <a:ln/>
        </p:spPr>
        <p:txBody>
          <a:bodyPr vert="horz" wrap="square" lIns="0" tIns="0" rIns="0" bIns="0" rtlCol="0" anchor="ctr"/>
          <a:lstStyle/>
          <a:p>
            <a:pPr algn="ctr">
              <a:lnSpc>
                <a:spcPts val="2474"/>
              </a:lnSpc>
            </a:pPr>
            <a:r>
              <a:rPr lang="en-US" sz="6600" spc="139" dirty="0">
                <a:solidFill>
                  <a:srgbClr val="00CFBF"/>
                </a:solidFill>
                <a:latin typeface="Century Gothic" panose="020B0502020202020204" pitchFamily="34" charset="0"/>
                <a:ea typeface="Inter" pitchFamily="34" charset="-122"/>
                <a:cs typeface="Inter" pitchFamily="34" charset="-120"/>
              </a:rPr>
              <a:t>M&amp;A INTEGRATION MANAGEMENT OFFICE</a:t>
            </a:r>
            <a:endParaRPr lang="en-US" sz="6600" dirty="0">
              <a:solidFill>
                <a:srgbClr val="00CFBF"/>
              </a:solidFill>
              <a:latin typeface="Century Gothic" panose="020B0502020202020204" pitchFamily="34" charset="0"/>
            </a:endParaRPr>
          </a:p>
        </p:txBody>
      </p:sp>
      <p:sp>
        <p:nvSpPr>
          <p:cNvPr id="13" name="Text 2"/>
          <p:cNvSpPr/>
          <p:nvPr/>
        </p:nvSpPr>
        <p:spPr>
          <a:xfrm>
            <a:off x="4767616" y="5340548"/>
            <a:ext cx="10177701" cy="628253"/>
          </a:xfrm>
          <a:prstGeom prst="rect">
            <a:avLst/>
          </a:prstGeom>
          <a:noFill/>
          <a:ln/>
        </p:spPr>
        <p:txBody>
          <a:bodyPr vert="horz" wrap="square" lIns="0" tIns="0" rIns="0" bIns="0" rtlCol="0" anchor="ctr"/>
          <a:lstStyle/>
          <a:p>
            <a:pPr algn="ctr">
              <a:lnSpc>
                <a:spcPts val="4947"/>
              </a:lnSpc>
            </a:pPr>
            <a:r>
              <a:rPr lang="en-US" sz="6000" spc="89" dirty="0">
                <a:solidFill>
                  <a:schemeClr val="tx1"/>
                </a:solidFill>
                <a:latin typeface="Century Gothic" panose="020B0502020202020204" pitchFamily="34" charset="0"/>
                <a:ea typeface="Inter" pitchFamily="34" charset="-122"/>
                <a:cs typeface="Inter" pitchFamily="34" charset="-120"/>
              </a:rPr>
              <a:t>KICKOFF MEETING</a:t>
            </a:r>
            <a:endParaRPr lang="en-US" sz="6000" dirty="0">
              <a:solidFill>
                <a:schemeClr val="tx1"/>
              </a:solidFill>
              <a:latin typeface="Century Gothic" panose="020B0502020202020204" pitchFamily="34" charset="0"/>
            </a:endParaRPr>
          </a:p>
        </p:txBody>
      </p:sp>
      <p:cxnSp>
        <p:nvCxnSpPr>
          <p:cNvPr id="16" name="Straight Connector 15">
            <a:extLst>
              <a:ext uri="{FF2B5EF4-FFF2-40B4-BE49-F238E27FC236}">
                <a16:creationId xmlns:a16="http://schemas.microsoft.com/office/drawing/2014/main" id="{B4D5E3AA-FB8C-6403-E829-602E133BE073}"/>
              </a:ext>
            </a:extLst>
          </p:cNvPr>
          <p:cNvCxnSpPr>
            <a:cxnSpLocks/>
          </p:cNvCxnSpPr>
          <p:nvPr/>
        </p:nvCxnSpPr>
        <p:spPr>
          <a:xfrm>
            <a:off x="17137124" y="5586622"/>
            <a:ext cx="775169" cy="0"/>
          </a:xfrm>
          <a:prstGeom prst="line">
            <a:avLst/>
          </a:prstGeom>
          <a:ln w="793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91A615A-488A-B281-348B-F127BE29170F}"/>
              </a:ext>
            </a:extLst>
          </p:cNvPr>
          <p:cNvCxnSpPr>
            <a:cxnSpLocks/>
          </p:cNvCxnSpPr>
          <p:nvPr/>
        </p:nvCxnSpPr>
        <p:spPr>
          <a:xfrm>
            <a:off x="2149037" y="5607887"/>
            <a:ext cx="775169" cy="0"/>
          </a:xfrm>
          <a:prstGeom prst="line">
            <a:avLst/>
          </a:prstGeom>
          <a:ln w="793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1">
            <a:extLst>
              <a:ext uri="{FF2B5EF4-FFF2-40B4-BE49-F238E27FC236}">
                <a16:creationId xmlns:a16="http://schemas.microsoft.com/office/drawing/2014/main" id="{761F3094-2BFC-3F3B-1503-7361FED85135}"/>
              </a:ext>
            </a:extLst>
          </p:cNvPr>
          <p:cNvSpPr/>
          <p:nvPr/>
        </p:nvSpPr>
        <p:spPr>
          <a:xfrm>
            <a:off x="0" y="3318502"/>
            <a:ext cx="20104100" cy="1884759"/>
          </a:xfrm>
          <a:prstGeom prst="rect">
            <a:avLst/>
          </a:prstGeom>
          <a:noFill/>
          <a:ln/>
        </p:spPr>
        <p:txBody>
          <a:bodyPr vert="horz" wrap="square" lIns="0" tIns="0" rIns="0" bIns="0" rtlCol="0" anchor="ctr"/>
          <a:lstStyle/>
          <a:p>
            <a:pPr algn="ctr">
              <a:lnSpc>
                <a:spcPts val="14841"/>
              </a:lnSpc>
            </a:pPr>
            <a:endParaRPr lang="en-US" sz="8800" dirty="0">
              <a:solidFill>
                <a:srgbClr val="00CFBF"/>
              </a:solidFill>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62"/>
        <p:cNvGrpSpPr/>
        <p:nvPr/>
      </p:nvGrpSpPr>
      <p:grpSpPr>
        <a:xfrm>
          <a:off x="0" y="0"/>
          <a:ext cx="0" cy="0"/>
          <a:chOff x="0" y="0"/>
          <a:chExt cx="0" cy="0"/>
        </a:xfrm>
      </p:grpSpPr>
      <p:sp>
        <p:nvSpPr>
          <p:cNvPr id="263" name="Google Shape;263;p10"/>
          <p:cNvSpPr txBox="1">
            <a:spLocks noGrp="1"/>
          </p:cNvSpPr>
          <p:nvPr>
            <p:ph type="title"/>
          </p:nvPr>
        </p:nvSpPr>
        <p:spPr>
          <a:xfrm>
            <a:off x="1422930" y="839379"/>
            <a:ext cx="5047720" cy="1401666"/>
          </a:xfrm>
          <a:prstGeom prst="rect">
            <a:avLst/>
          </a:prstGeom>
          <a:noFill/>
          <a:ln>
            <a:noFill/>
          </a:ln>
        </p:spPr>
        <p:txBody>
          <a:bodyPr spcFirstLastPara="1" wrap="square" lIns="0" tIns="16500" rIns="0" bIns="0" anchor="t" anchorCtr="0">
            <a:spAutoFit/>
          </a:bodyPr>
          <a:lstStyle/>
          <a:p>
            <a:pPr marL="12700" lvl="0" indent="0" algn="l" rtl="0">
              <a:lnSpc>
                <a:spcPct val="100000"/>
              </a:lnSpc>
              <a:spcBef>
                <a:spcPts val="0"/>
              </a:spcBef>
              <a:spcAft>
                <a:spcPts val="0"/>
              </a:spcAft>
              <a:buNone/>
            </a:pPr>
            <a:r>
              <a:rPr lang="en-US" sz="9000" dirty="0">
                <a:latin typeface="Century Gothic"/>
                <a:ea typeface="Century Gothic"/>
                <a:cs typeface="Century Gothic"/>
                <a:sym typeface="Century Gothic"/>
              </a:rPr>
              <a:t>Tools</a:t>
            </a:r>
            <a:endParaRPr dirty="0"/>
          </a:p>
        </p:txBody>
      </p:sp>
      <p:sp>
        <p:nvSpPr>
          <p:cNvPr id="264" name="Google Shape;264;p10"/>
          <p:cNvSpPr txBox="1"/>
          <p:nvPr/>
        </p:nvSpPr>
        <p:spPr>
          <a:xfrm>
            <a:off x="3861025" y="6946679"/>
            <a:ext cx="5276625" cy="1490152"/>
          </a:xfrm>
          <a:prstGeom prst="rect">
            <a:avLst/>
          </a:prstGeom>
          <a:noFill/>
          <a:ln>
            <a:noFill/>
          </a:ln>
        </p:spPr>
        <p:txBody>
          <a:bodyPr spcFirstLastPara="1" wrap="square" lIns="0" tIns="12700" rIns="0" bIns="0" anchor="t" anchorCtr="0">
            <a:spAutoFit/>
          </a:bodyPr>
          <a:lstStyle/>
          <a:p>
            <a:pPr marL="12065" marR="5080" lvl="0" indent="-635" algn="ctr" rtl="0">
              <a:lnSpc>
                <a:spcPct val="100200"/>
              </a:lnSpc>
              <a:spcBef>
                <a:spcPts val="0"/>
              </a:spcBef>
              <a:spcAft>
                <a:spcPts val="0"/>
              </a:spcAft>
              <a:buNone/>
            </a:pPr>
            <a:r>
              <a:rPr lang="en-US" sz="3200" dirty="0">
                <a:solidFill>
                  <a:schemeClr val="dk1"/>
                </a:solidFill>
                <a:latin typeface="Century Gothic"/>
                <a:ea typeface="Century Gothic"/>
                <a:cs typeface="Century Gothic"/>
                <a:sym typeface="Century Gothic"/>
              </a:rPr>
              <a:t>Smartsheet – planning, execution and reporting on the integration</a:t>
            </a:r>
            <a:endParaRPr dirty="0"/>
          </a:p>
        </p:txBody>
      </p:sp>
      <p:sp>
        <p:nvSpPr>
          <p:cNvPr id="265" name="Google Shape;265;p10"/>
          <p:cNvSpPr txBox="1"/>
          <p:nvPr/>
        </p:nvSpPr>
        <p:spPr>
          <a:xfrm>
            <a:off x="11416378" y="6946679"/>
            <a:ext cx="5047797" cy="1490152"/>
          </a:xfrm>
          <a:prstGeom prst="rect">
            <a:avLst/>
          </a:prstGeom>
          <a:noFill/>
          <a:ln>
            <a:noFill/>
          </a:ln>
        </p:spPr>
        <p:txBody>
          <a:bodyPr spcFirstLastPara="1" wrap="square" lIns="0" tIns="12700" rIns="0" bIns="0" anchor="t" anchorCtr="0">
            <a:spAutoFit/>
          </a:bodyPr>
          <a:lstStyle/>
          <a:p>
            <a:pPr marL="12700" marR="5080" lvl="0" indent="0" algn="ctr" rtl="0">
              <a:lnSpc>
                <a:spcPct val="100200"/>
              </a:lnSpc>
              <a:spcBef>
                <a:spcPts val="0"/>
              </a:spcBef>
              <a:spcAft>
                <a:spcPts val="0"/>
              </a:spcAft>
              <a:buNone/>
            </a:pPr>
            <a:r>
              <a:rPr lang="en-US" sz="3200" dirty="0">
                <a:solidFill>
                  <a:schemeClr val="dk1"/>
                </a:solidFill>
                <a:latin typeface="Century Gothic"/>
                <a:ea typeface="Century Gothic"/>
                <a:cs typeface="Century Gothic"/>
                <a:sym typeface="Century Gothic"/>
              </a:rPr>
              <a:t>SharePoint– document collaboration, meeting slides and notes</a:t>
            </a:r>
            <a:endParaRPr dirty="0"/>
          </a:p>
        </p:txBody>
      </p:sp>
      <p:sp>
        <p:nvSpPr>
          <p:cNvPr id="266" name="Google Shape;266;p10"/>
          <p:cNvSpPr/>
          <p:nvPr/>
        </p:nvSpPr>
        <p:spPr>
          <a:xfrm>
            <a:off x="5203330" y="4162304"/>
            <a:ext cx="2143125" cy="2163445"/>
          </a:xfrm>
          <a:custGeom>
            <a:avLst/>
            <a:gdLst/>
            <a:ahLst/>
            <a:cxnLst/>
            <a:rect l="l" t="t" r="r" b="b"/>
            <a:pathLst>
              <a:path w="2143125" h="2163445" extrusionOk="0">
                <a:moveTo>
                  <a:pt x="257594" y="1986368"/>
                </a:moveTo>
                <a:lnTo>
                  <a:pt x="212966" y="1963318"/>
                </a:lnTo>
                <a:lnTo>
                  <a:pt x="155003" y="2075637"/>
                </a:lnTo>
                <a:lnTo>
                  <a:pt x="199631" y="2098675"/>
                </a:lnTo>
                <a:lnTo>
                  <a:pt x="257594" y="1986368"/>
                </a:lnTo>
                <a:close/>
              </a:path>
              <a:path w="2143125" h="2163445" extrusionOk="0">
                <a:moveTo>
                  <a:pt x="413092" y="2036483"/>
                </a:moveTo>
                <a:lnTo>
                  <a:pt x="362889" y="2035263"/>
                </a:lnTo>
                <a:lnTo>
                  <a:pt x="359803" y="2161629"/>
                </a:lnTo>
                <a:lnTo>
                  <a:pt x="410006" y="2162848"/>
                </a:lnTo>
                <a:lnTo>
                  <a:pt x="413092" y="2036483"/>
                </a:lnTo>
                <a:close/>
              </a:path>
              <a:path w="2143125" h="2163445" extrusionOk="0">
                <a:moveTo>
                  <a:pt x="619874" y="2073617"/>
                </a:moveTo>
                <a:lnTo>
                  <a:pt x="561911" y="1961311"/>
                </a:lnTo>
                <a:lnTo>
                  <a:pt x="517283" y="1984336"/>
                </a:lnTo>
                <a:lnTo>
                  <a:pt x="575246" y="2096655"/>
                </a:lnTo>
                <a:lnTo>
                  <a:pt x="619874" y="2073617"/>
                </a:lnTo>
                <a:close/>
              </a:path>
              <a:path w="2143125" h="2163445" extrusionOk="0">
                <a:moveTo>
                  <a:pt x="1681746" y="177761"/>
                </a:moveTo>
                <a:lnTo>
                  <a:pt x="1623783" y="65455"/>
                </a:lnTo>
                <a:lnTo>
                  <a:pt x="1579156" y="88480"/>
                </a:lnTo>
                <a:lnTo>
                  <a:pt x="1637118" y="200812"/>
                </a:lnTo>
                <a:lnTo>
                  <a:pt x="1681746" y="177761"/>
                </a:lnTo>
                <a:close/>
              </a:path>
              <a:path w="2143125" h="2163445" extrusionOk="0">
                <a:moveTo>
                  <a:pt x="1836445" y="1219"/>
                </a:moveTo>
                <a:lnTo>
                  <a:pt x="1786242" y="0"/>
                </a:lnTo>
                <a:lnTo>
                  <a:pt x="1783156" y="126352"/>
                </a:lnTo>
                <a:lnTo>
                  <a:pt x="1833359" y="127584"/>
                </a:lnTo>
                <a:lnTo>
                  <a:pt x="1836445" y="1219"/>
                </a:lnTo>
                <a:close/>
              </a:path>
              <a:path w="2143125" h="2163445" extrusionOk="0">
                <a:moveTo>
                  <a:pt x="2044166" y="90170"/>
                </a:moveTo>
                <a:lnTo>
                  <a:pt x="1999538" y="67132"/>
                </a:lnTo>
                <a:lnTo>
                  <a:pt x="1941576" y="179463"/>
                </a:lnTo>
                <a:lnTo>
                  <a:pt x="1986203" y="202488"/>
                </a:lnTo>
                <a:lnTo>
                  <a:pt x="2044166" y="90170"/>
                </a:lnTo>
                <a:close/>
              </a:path>
              <a:path w="2143125" h="2163445" extrusionOk="0">
                <a:moveTo>
                  <a:pt x="2143112" y="1118692"/>
                </a:moveTo>
                <a:lnTo>
                  <a:pt x="2135276" y="1067892"/>
                </a:lnTo>
                <a:lnTo>
                  <a:pt x="2134857" y="1067892"/>
                </a:lnTo>
                <a:lnTo>
                  <a:pt x="2092858" y="967613"/>
                </a:lnTo>
                <a:lnTo>
                  <a:pt x="2092858" y="1105992"/>
                </a:lnTo>
                <a:lnTo>
                  <a:pt x="2091880" y="1118692"/>
                </a:lnTo>
                <a:lnTo>
                  <a:pt x="2088819" y="1131392"/>
                </a:lnTo>
                <a:lnTo>
                  <a:pt x="2083841" y="1144092"/>
                </a:lnTo>
                <a:lnTo>
                  <a:pt x="2077212" y="1144092"/>
                </a:lnTo>
                <a:lnTo>
                  <a:pt x="2069160" y="1156792"/>
                </a:lnTo>
                <a:lnTo>
                  <a:pt x="2059940" y="1156792"/>
                </a:lnTo>
                <a:lnTo>
                  <a:pt x="2039429" y="1169492"/>
                </a:lnTo>
                <a:lnTo>
                  <a:pt x="2029396" y="1138707"/>
                </a:lnTo>
                <a:lnTo>
                  <a:pt x="2029396" y="1296492"/>
                </a:lnTo>
                <a:lnTo>
                  <a:pt x="1958644" y="1563192"/>
                </a:lnTo>
                <a:lnTo>
                  <a:pt x="1956562" y="1575892"/>
                </a:lnTo>
                <a:lnTo>
                  <a:pt x="1953209" y="1575892"/>
                </a:lnTo>
                <a:lnTo>
                  <a:pt x="1949030" y="1588592"/>
                </a:lnTo>
                <a:lnTo>
                  <a:pt x="1944852" y="1595678"/>
                </a:lnTo>
                <a:lnTo>
                  <a:pt x="1944852" y="1817192"/>
                </a:lnTo>
                <a:lnTo>
                  <a:pt x="1381074" y="1817192"/>
                </a:lnTo>
                <a:lnTo>
                  <a:pt x="1378978" y="1690192"/>
                </a:lnTo>
                <a:lnTo>
                  <a:pt x="1942757" y="1690192"/>
                </a:lnTo>
                <a:lnTo>
                  <a:pt x="1944852" y="1817192"/>
                </a:lnTo>
                <a:lnTo>
                  <a:pt x="1944852" y="1595678"/>
                </a:lnTo>
                <a:lnTo>
                  <a:pt x="1941537" y="1601292"/>
                </a:lnTo>
                <a:lnTo>
                  <a:pt x="1936203" y="1613992"/>
                </a:lnTo>
                <a:lnTo>
                  <a:pt x="1930488" y="1613992"/>
                </a:lnTo>
                <a:lnTo>
                  <a:pt x="1921827" y="1626692"/>
                </a:lnTo>
                <a:lnTo>
                  <a:pt x="1916798" y="1639392"/>
                </a:lnTo>
                <a:lnTo>
                  <a:pt x="1412455" y="1639392"/>
                </a:lnTo>
                <a:lnTo>
                  <a:pt x="1390777" y="1601292"/>
                </a:lnTo>
                <a:lnTo>
                  <a:pt x="1374317" y="1575892"/>
                </a:lnTo>
                <a:lnTo>
                  <a:pt x="1363433" y="1537792"/>
                </a:lnTo>
                <a:lnTo>
                  <a:pt x="1358468" y="1512392"/>
                </a:lnTo>
                <a:lnTo>
                  <a:pt x="1418882" y="1486992"/>
                </a:lnTo>
                <a:lnTo>
                  <a:pt x="1720926" y="1359992"/>
                </a:lnTo>
                <a:lnTo>
                  <a:pt x="1715046" y="1372692"/>
                </a:lnTo>
                <a:lnTo>
                  <a:pt x="1709305" y="1372692"/>
                </a:lnTo>
                <a:lnTo>
                  <a:pt x="1703743" y="1385392"/>
                </a:lnTo>
                <a:lnTo>
                  <a:pt x="1698320" y="1398092"/>
                </a:lnTo>
                <a:lnTo>
                  <a:pt x="1743938" y="1423492"/>
                </a:lnTo>
                <a:lnTo>
                  <a:pt x="1750999" y="1410792"/>
                </a:lnTo>
                <a:lnTo>
                  <a:pt x="1758327" y="1398092"/>
                </a:lnTo>
                <a:lnTo>
                  <a:pt x="1765896" y="1385392"/>
                </a:lnTo>
                <a:lnTo>
                  <a:pt x="1773656" y="1359992"/>
                </a:lnTo>
                <a:lnTo>
                  <a:pt x="1782191" y="1347292"/>
                </a:lnTo>
                <a:lnTo>
                  <a:pt x="1791970" y="1334592"/>
                </a:lnTo>
                <a:lnTo>
                  <a:pt x="1802853" y="1321892"/>
                </a:lnTo>
                <a:lnTo>
                  <a:pt x="1814677" y="1321892"/>
                </a:lnTo>
                <a:lnTo>
                  <a:pt x="1823948" y="1309192"/>
                </a:lnTo>
                <a:lnTo>
                  <a:pt x="1833562" y="1309192"/>
                </a:lnTo>
                <a:lnTo>
                  <a:pt x="1843582" y="1296492"/>
                </a:lnTo>
                <a:lnTo>
                  <a:pt x="1854022" y="1296492"/>
                </a:lnTo>
                <a:lnTo>
                  <a:pt x="1872437" y="1283792"/>
                </a:lnTo>
                <a:lnTo>
                  <a:pt x="1869516" y="1271092"/>
                </a:lnTo>
                <a:lnTo>
                  <a:pt x="1869097" y="1271092"/>
                </a:lnTo>
                <a:lnTo>
                  <a:pt x="1867839" y="1258392"/>
                </a:lnTo>
                <a:lnTo>
                  <a:pt x="1865325" y="1245692"/>
                </a:lnTo>
                <a:lnTo>
                  <a:pt x="1858391" y="1194892"/>
                </a:lnTo>
                <a:lnTo>
                  <a:pt x="1849996" y="1144092"/>
                </a:lnTo>
                <a:lnTo>
                  <a:pt x="1835607" y="1055192"/>
                </a:lnTo>
                <a:lnTo>
                  <a:pt x="1834032" y="1042492"/>
                </a:lnTo>
                <a:lnTo>
                  <a:pt x="1836178" y="1017092"/>
                </a:lnTo>
                <a:lnTo>
                  <a:pt x="1842020" y="991692"/>
                </a:lnTo>
                <a:lnTo>
                  <a:pt x="1851507" y="978992"/>
                </a:lnTo>
                <a:lnTo>
                  <a:pt x="1860842" y="966292"/>
                </a:lnTo>
                <a:lnTo>
                  <a:pt x="1872170" y="953592"/>
                </a:lnTo>
                <a:lnTo>
                  <a:pt x="1919312" y="953592"/>
                </a:lnTo>
                <a:lnTo>
                  <a:pt x="1992972" y="1194892"/>
                </a:lnTo>
                <a:lnTo>
                  <a:pt x="2008454" y="1232992"/>
                </a:lnTo>
                <a:lnTo>
                  <a:pt x="2029396" y="1296492"/>
                </a:lnTo>
                <a:lnTo>
                  <a:pt x="2029396" y="1138707"/>
                </a:lnTo>
                <a:lnTo>
                  <a:pt x="1969071" y="953592"/>
                </a:lnTo>
                <a:lnTo>
                  <a:pt x="1964931" y="940892"/>
                </a:lnTo>
                <a:lnTo>
                  <a:pt x="1953463" y="915492"/>
                </a:lnTo>
                <a:lnTo>
                  <a:pt x="1938464" y="902792"/>
                </a:lnTo>
                <a:lnTo>
                  <a:pt x="1859673" y="902792"/>
                </a:lnTo>
                <a:lnTo>
                  <a:pt x="1830895" y="928192"/>
                </a:lnTo>
                <a:lnTo>
                  <a:pt x="1814207" y="940892"/>
                </a:lnTo>
                <a:lnTo>
                  <a:pt x="1808822" y="940892"/>
                </a:lnTo>
                <a:lnTo>
                  <a:pt x="1795576" y="978992"/>
                </a:lnTo>
                <a:lnTo>
                  <a:pt x="1787359" y="1004392"/>
                </a:lnTo>
                <a:lnTo>
                  <a:pt x="1784324" y="1042492"/>
                </a:lnTo>
                <a:lnTo>
                  <a:pt x="1786636" y="1067892"/>
                </a:lnTo>
                <a:lnTo>
                  <a:pt x="1801596" y="1156792"/>
                </a:lnTo>
                <a:lnTo>
                  <a:pt x="1810296" y="1220292"/>
                </a:lnTo>
                <a:lnTo>
                  <a:pt x="1817192" y="1258392"/>
                </a:lnTo>
                <a:lnTo>
                  <a:pt x="1803057" y="1258392"/>
                </a:lnTo>
                <a:lnTo>
                  <a:pt x="1796237" y="1271092"/>
                </a:lnTo>
                <a:lnTo>
                  <a:pt x="1789569" y="1271092"/>
                </a:lnTo>
                <a:lnTo>
                  <a:pt x="1278940" y="1486992"/>
                </a:lnTo>
                <a:lnTo>
                  <a:pt x="1260043" y="1448892"/>
                </a:lnTo>
                <a:lnTo>
                  <a:pt x="1219669" y="1347292"/>
                </a:lnTo>
                <a:lnTo>
                  <a:pt x="1179537" y="1258392"/>
                </a:lnTo>
                <a:lnTo>
                  <a:pt x="1161338" y="1220292"/>
                </a:lnTo>
                <a:lnTo>
                  <a:pt x="1225892" y="1220292"/>
                </a:lnTo>
                <a:lnTo>
                  <a:pt x="1257388" y="1207592"/>
                </a:lnTo>
                <a:lnTo>
                  <a:pt x="1286065" y="1194892"/>
                </a:lnTo>
                <a:lnTo>
                  <a:pt x="1301965" y="1194892"/>
                </a:lnTo>
                <a:lnTo>
                  <a:pt x="1340510" y="1156792"/>
                </a:lnTo>
                <a:lnTo>
                  <a:pt x="1356372" y="1131392"/>
                </a:lnTo>
                <a:lnTo>
                  <a:pt x="1363129" y="1118692"/>
                </a:lnTo>
                <a:lnTo>
                  <a:pt x="1368933" y="1105992"/>
                </a:lnTo>
                <a:lnTo>
                  <a:pt x="1373797" y="1093292"/>
                </a:lnTo>
                <a:lnTo>
                  <a:pt x="1377721" y="1080592"/>
                </a:lnTo>
                <a:lnTo>
                  <a:pt x="1378546" y="1080592"/>
                </a:lnTo>
                <a:lnTo>
                  <a:pt x="1381544" y="1067892"/>
                </a:lnTo>
                <a:lnTo>
                  <a:pt x="1383626" y="1055192"/>
                </a:lnTo>
                <a:lnTo>
                  <a:pt x="1384858" y="1042492"/>
                </a:lnTo>
                <a:lnTo>
                  <a:pt x="1385252" y="1029792"/>
                </a:lnTo>
                <a:lnTo>
                  <a:pt x="1384706" y="1017092"/>
                </a:lnTo>
                <a:lnTo>
                  <a:pt x="1376883" y="978992"/>
                </a:lnTo>
                <a:lnTo>
                  <a:pt x="1356118" y="928192"/>
                </a:lnTo>
                <a:lnTo>
                  <a:pt x="1330921" y="896937"/>
                </a:lnTo>
                <a:lnTo>
                  <a:pt x="1330921" y="1029792"/>
                </a:lnTo>
                <a:lnTo>
                  <a:pt x="1325143" y="1067892"/>
                </a:lnTo>
                <a:lnTo>
                  <a:pt x="1303591" y="1118692"/>
                </a:lnTo>
                <a:lnTo>
                  <a:pt x="1267637" y="1144092"/>
                </a:lnTo>
                <a:lnTo>
                  <a:pt x="1236256" y="1156792"/>
                </a:lnTo>
                <a:lnTo>
                  <a:pt x="1122616" y="1156792"/>
                </a:lnTo>
                <a:lnTo>
                  <a:pt x="1114069" y="1169492"/>
                </a:lnTo>
                <a:lnTo>
                  <a:pt x="1106932" y="1169492"/>
                </a:lnTo>
                <a:lnTo>
                  <a:pt x="1105154" y="1182192"/>
                </a:lnTo>
                <a:lnTo>
                  <a:pt x="1101852" y="1182192"/>
                </a:lnTo>
                <a:lnTo>
                  <a:pt x="1100035" y="1194892"/>
                </a:lnTo>
                <a:lnTo>
                  <a:pt x="1102741" y="1207592"/>
                </a:lnTo>
                <a:lnTo>
                  <a:pt x="1227048" y="1486992"/>
                </a:lnTo>
                <a:lnTo>
                  <a:pt x="1229334" y="1499692"/>
                </a:lnTo>
                <a:lnTo>
                  <a:pt x="1227162" y="1512392"/>
                </a:lnTo>
                <a:lnTo>
                  <a:pt x="1222857" y="1525092"/>
                </a:lnTo>
                <a:lnTo>
                  <a:pt x="1211567" y="1525092"/>
                </a:lnTo>
                <a:lnTo>
                  <a:pt x="954989" y="1639392"/>
                </a:lnTo>
                <a:lnTo>
                  <a:pt x="960539" y="1601292"/>
                </a:lnTo>
                <a:lnTo>
                  <a:pt x="953325" y="1550492"/>
                </a:lnTo>
                <a:lnTo>
                  <a:pt x="934593" y="1499692"/>
                </a:lnTo>
                <a:lnTo>
                  <a:pt x="905611" y="1474292"/>
                </a:lnTo>
                <a:lnTo>
                  <a:pt x="892949" y="1461592"/>
                </a:lnTo>
                <a:lnTo>
                  <a:pt x="867625" y="1436192"/>
                </a:lnTo>
                <a:lnTo>
                  <a:pt x="821893" y="1423492"/>
                </a:lnTo>
                <a:lnTo>
                  <a:pt x="772972" y="1410792"/>
                </a:lnTo>
                <a:lnTo>
                  <a:pt x="725944" y="1423492"/>
                </a:lnTo>
                <a:lnTo>
                  <a:pt x="682942" y="1436192"/>
                </a:lnTo>
                <a:lnTo>
                  <a:pt x="646087" y="1474292"/>
                </a:lnTo>
                <a:lnTo>
                  <a:pt x="617474" y="1512392"/>
                </a:lnTo>
                <a:lnTo>
                  <a:pt x="599236" y="1550492"/>
                </a:lnTo>
                <a:lnTo>
                  <a:pt x="593750" y="1601292"/>
                </a:lnTo>
                <a:lnTo>
                  <a:pt x="596595" y="1626692"/>
                </a:lnTo>
                <a:lnTo>
                  <a:pt x="617728" y="1690192"/>
                </a:lnTo>
                <a:lnTo>
                  <a:pt x="663803" y="1740992"/>
                </a:lnTo>
                <a:lnTo>
                  <a:pt x="690054" y="1766392"/>
                </a:lnTo>
                <a:lnTo>
                  <a:pt x="405866" y="1893392"/>
                </a:lnTo>
                <a:lnTo>
                  <a:pt x="54292" y="1105992"/>
                </a:lnTo>
                <a:lnTo>
                  <a:pt x="50927" y="1093292"/>
                </a:lnTo>
                <a:lnTo>
                  <a:pt x="49644" y="1080592"/>
                </a:lnTo>
                <a:lnTo>
                  <a:pt x="50469" y="1067892"/>
                </a:lnTo>
                <a:lnTo>
                  <a:pt x="53467" y="1067892"/>
                </a:lnTo>
                <a:lnTo>
                  <a:pt x="58140" y="1055192"/>
                </a:lnTo>
                <a:lnTo>
                  <a:pt x="64503" y="1042492"/>
                </a:lnTo>
                <a:lnTo>
                  <a:pt x="72351" y="1042492"/>
                </a:lnTo>
                <a:lnTo>
                  <a:pt x="81495" y="1029792"/>
                </a:lnTo>
                <a:lnTo>
                  <a:pt x="103695" y="1029792"/>
                </a:lnTo>
                <a:lnTo>
                  <a:pt x="185724" y="1283792"/>
                </a:lnTo>
                <a:lnTo>
                  <a:pt x="197192" y="1296492"/>
                </a:lnTo>
                <a:lnTo>
                  <a:pt x="212242" y="1309192"/>
                </a:lnTo>
                <a:lnTo>
                  <a:pt x="230047" y="1321892"/>
                </a:lnTo>
                <a:lnTo>
                  <a:pt x="287921" y="1321892"/>
                </a:lnTo>
                <a:lnTo>
                  <a:pt x="325335" y="1296492"/>
                </a:lnTo>
                <a:lnTo>
                  <a:pt x="355079" y="1245692"/>
                </a:lnTo>
                <a:lnTo>
                  <a:pt x="363283" y="1207592"/>
                </a:lnTo>
                <a:lnTo>
                  <a:pt x="366318" y="1182192"/>
                </a:lnTo>
                <a:lnTo>
                  <a:pt x="364020" y="1144092"/>
                </a:lnTo>
                <a:lnTo>
                  <a:pt x="349059" y="1055192"/>
                </a:lnTo>
                <a:lnTo>
                  <a:pt x="340360" y="1004392"/>
                </a:lnTo>
                <a:lnTo>
                  <a:pt x="333463" y="966292"/>
                </a:lnTo>
                <a:lnTo>
                  <a:pt x="357593" y="940892"/>
                </a:lnTo>
                <a:lnTo>
                  <a:pt x="379603" y="928192"/>
                </a:lnTo>
                <a:lnTo>
                  <a:pt x="399262" y="902792"/>
                </a:lnTo>
                <a:lnTo>
                  <a:pt x="416331" y="890092"/>
                </a:lnTo>
                <a:lnTo>
                  <a:pt x="841159" y="699592"/>
                </a:lnTo>
                <a:lnTo>
                  <a:pt x="852868" y="686892"/>
                </a:lnTo>
                <a:lnTo>
                  <a:pt x="867524" y="686892"/>
                </a:lnTo>
                <a:lnTo>
                  <a:pt x="872540" y="699592"/>
                </a:lnTo>
                <a:lnTo>
                  <a:pt x="875055" y="699592"/>
                </a:lnTo>
                <a:lnTo>
                  <a:pt x="1006475" y="1004392"/>
                </a:lnTo>
                <a:lnTo>
                  <a:pt x="1012012" y="1017092"/>
                </a:lnTo>
                <a:lnTo>
                  <a:pt x="1019975" y="1017092"/>
                </a:lnTo>
                <a:lnTo>
                  <a:pt x="1029665" y="1029792"/>
                </a:lnTo>
                <a:lnTo>
                  <a:pt x="1040384" y="1029792"/>
                </a:lnTo>
                <a:lnTo>
                  <a:pt x="1050886" y="1017092"/>
                </a:lnTo>
                <a:lnTo>
                  <a:pt x="1060056" y="1017092"/>
                </a:lnTo>
                <a:lnTo>
                  <a:pt x="1067333" y="1004392"/>
                </a:lnTo>
                <a:lnTo>
                  <a:pt x="1072184" y="1004392"/>
                </a:lnTo>
                <a:lnTo>
                  <a:pt x="1083614" y="978992"/>
                </a:lnTo>
                <a:lnTo>
                  <a:pt x="1100493" y="953592"/>
                </a:lnTo>
                <a:lnTo>
                  <a:pt x="1111326" y="940892"/>
                </a:lnTo>
                <a:lnTo>
                  <a:pt x="1122159" y="928192"/>
                </a:lnTo>
                <a:lnTo>
                  <a:pt x="1147940" y="915492"/>
                </a:lnTo>
                <a:lnTo>
                  <a:pt x="1198181" y="902792"/>
                </a:lnTo>
                <a:lnTo>
                  <a:pt x="1247241" y="915492"/>
                </a:lnTo>
                <a:lnTo>
                  <a:pt x="1289558" y="940892"/>
                </a:lnTo>
                <a:lnTo>
                  <a:pt x="1319542" y="978992"/>
                </a:lnTo>
                <a:lnTo>
                  <a:pt x="1330921" y="1029792"/>
                </a:lnTo>
                <a:lnTo>
                  <a:pt x="1330921" y="896937"/>
                </a:lnTo>
                <a:lnTo>
                  <a:pt x="1325410" y="890092"/>
                </a:lnTo>
                <a:lnTo>
                  <a:pt x="1286954" y="864692"/>
                </a:lnTo>
                <a:lnTo>
                  <a:pt x="1242949" y="851992"/>
                </a:lnTo>
                <a:lnTo>
                  <a:pt x="1147102" y="851992"/>
                </a:lnTo>
                <a:lnTo>
                  <a:pt x="1113815" y="864692"/>
                </a:lnTo>
                <a:lnTo>
                  <a:pt x="1084160" y="890092"/>
                </a:lnTo>
                <a:lnTo>
                  <a:pt x="1058989" y="915492"/>
                </a:lnTo>
                <a:lnTo>
                  <a:pt x="1039114" y="940892"/>
                </a:lnTo>
                <a:lnTo>
                  <a:pt x="1009408" y="877392"/>
                </a:lnTo>
                <a:lnTo>
                  <a:pt x="993609" y="839292"/>
                </a:lnTo>
                <a:lnTo>
                  <a:pt x="967181" y="788492"/>
                </a:lnTo>
                <a:lnTo>
                  <a:pt x="939901" y="724992"/>
                </a:lnTo>
                <a:lnTo>
                  <a:pt x="921512" y="686892"/>
                </a:lnTo>
                <a:lnTo>
                  <a:pt x="918171" y="674192"/>
                </a:lnTo>
                <a:lnTo>
                  <a:pt x="914400" y="674192"/>
                </a:lnTo>
                <a:lnTo>
                  <a:pt x="909789" y="661492"/>
                </a:lnTo>
                <a:lnTo>
                  <a:pt x="942898" y="648792"/>
                </a:lnTo>
                <a:lnTo>
                  <a:pt x="1240853" y="534492"/>
                </a:lnTo>
                <a:lnTo>
                  <a:pt x="1250137" y="521792"/>
                </a:lnTo>
                <a:lnTo>
                  <a:pt x="1257020" y="509092"/>
                </a:lnTo>
                <a:lnTo>
                  <a:pt x="1261160" y="509092"/>
                </a:lnTo>
                <a:lnTo>
                  <a:pt x="1262214" y="496392"/>
                </a:lnTo>
                <a:lnTo>
                  <a:pt x="1260182" y="483692"/>
                </a:lnTo>
                <a:lnTo>
                  <a:pt x="1255090" y="470992"/>
                </a:lnTo>
                <a:lnTo>
                  <a:pt x="1247482" y="470992"/>
                </a:lnTo>
                <a:lnTo>
                  <a:pt x="1237932" y="458292"/>
                </a:lnTo>
                <a:lnTo>
                  <a:pt x="1199654" y="445592"/>
                </a:lnTo>
                <a:lnTo>
                  <a:pt x="1170178" y="420192"/>
                </a:lnTo>
                <a:lnTo>
                  <a:pt x="1150962" y="382092"/>
                </a:lnTo>
                <a:lnTo>
                  <a:pt x="1143482" y="343992"/>
                </a:lnTo>
                <a:lnTo>
                  <a:pt x="1149197" y="293192"/>
                </a:lnTo>
                <a:lnTo>
                  <a:pt x="1151293" y="293192"/>
                </a:lnTo>
                <a:lnTo>
                  <a:pt x="1153807" y="280492"/>
                </a:lnTo>
                <a:lnTo>
                  <a:pt x="1156728" y="280492"/>
                </a:lnTo>
                <a:lnTo>
                  <a:pt x="1171448" y="255092"/>
                </a:lnTo>
                <a:lnTo>
                  <a:pt x="1190688" y="229692"/>
                </a:lnTo>
                <a:lnTo>
                  <a:pt x="1213764" y="216992"/>
                </a:lnTo>
                <a:lnTo>
                  <a:pt x="1240028" y="204292"/>
                </a:lnTo>
                <a:lnTo>
                  <a:pt x="1285341" y="204292"/>
                </a:lnTo>
                <a:lnTo>
                  <a:pt x="1328496" y="216992"/>
                </a:lnTo>
                <a:lnTo>
                  <a:pt x="1365910" y="229692"/>
                </a:lnTo>
                <a:lnTo>
                  <a:pt x="1394040" y="267792"/>
                </a:lnTo>
                <a:lnTo>
                  <a:pt x="1404302" y="305892"/>
                </a:lnTo>
                <a:lnTo>
                  <a:pt x="1407439" y="343992"/>
                </a:lnTo>
                <a:lnTo>
                  <a:pt x="1406169" y="369392"/>
                </a:lnTo>
                <a:lnTo>
                  <a:pt x="1403248" y="394792"/>
                </a:lnTo>
                <a:lnTo>
                  <a:pt x="1403299" y="407492"/>
                </a:lnTo>
                <a:lnTo>
                  <a:pt x="1405864" y="420192"/>
                </a:lnTo>
                <a:lnTo>
                  <a:pt x="1410792" y="420192"/>
                </a:lnTo>
                <a:lnTo>
                  <a:pt x="1417904" y="432892"/>
                </a:lnTo>
                <a:lnTo>
                  <a:pt x="1426616" y="432892"/>
                </a:lnTo>
                <a:lnTo>
                  <a:pt x="1436103" y="445592"/>
                </a:lnTo>
                <a:lnTo>
                  <a:pt x="1445907" y="445592"/>
                </a:lnTo>
                <a:lnTo>
                  <a:pt x="1455559" y="432892"/>
                </a:lnTo>
                <a:lnTo>
                  <a:pt x="1578114" y="382092"/>
                </a:lnTo>
                <a:lnTo>
                  <a:pt x="1761947" y="305892"/>
                </a:lnTo>
                <a:lnTo>
                  <a:pt x="2088400" y="1093292"/>
                </a:lnTo>
                <a:lnTo>
                  <a:pt x="2091715" y="1105992"/>
                </a:lnTo>
                <a:lnTo>
                  <a:pt x="2092858" y="1105992"/>
                </a:lnTo>
                <a:lnTo>
                  <a:pt x="2092858" y="967613"/>
                </a:lnTo>
                <a:lnTo>
                  <a:pt x="1815744" y="305892"/>
                </a:lnTo>
                <a:lnTo>
                  <a:pt x="1789150" y="242392"/>
                </a:lnTo>
                <a:lnTo>
                  <a:pt x="1455559" y="382092"/>
                </a:lnTo>
                <a:lnTo>
                  <a:pt x="1457655" y="356692"/>
                </a:lnTo>
                <a:lnTo>
                  <a:pt x="1456563" y="318592"/>
                </a:lnTo>
                <a:lnTo>
                  <a:pt x="1450682" y="280492"/>
                </a:lnTo>
                <a:lnTo>
                  <a:pt x="1438414" y="242392"/>
                </a:lnTo>
                <a:lnTo>
                  <a:pt x="1409649" y="204292"/>
                </a:lnTo>
                <a:lnTo>
                  <a:pt x="1372666" y="178892"/>
                </a:lnTo>
                <a:lnTo>
                  <a:pt x="1329855" y="153492"/>
                </a:lnTo>
                <a:lnTo>
                  <a:pt x="1236243" y="153492"/>
                </a:lnTo>
                <a:lnTo>
                  <a:pt x="1190205" y="178892"/>
                </a:lnTo>
                <a:lnTo>
                  <a:pt x="1150366" y="204292"/>
                </a:lnTo>
                <a:lnTo>
                  <a:pt x="1120457" y="242392"/>
                </a:lnTo>
                <a:lnTo>
                  <a:pt x="1101229" y="280492"/>
                </a:lnTo>
                <a:lnTo>
                  <a:pt x="1093393" y="331292"/>
                </a:lnTo>
                <a:lnTo>
                  <a:pt x="1097699" y="369392"/>
                </a:lnTo>
                <a:lnTo>
                  <a:pt x="1114869" y="420192"/>
                </a:lnTo>
                <a:lnTo>
                  <a:pt x="1128966" y="445592"/>
                </a:lnTo>
                <a:lnTo>
                  <a:pt x="1145946" y="458292"/>
                </a:lnTo>
                <a:lnTo>
                  <a:pt x="1165606" y="483692"/>
                </a:lnTo>
                <a:lnTo>
                  <a:pt x="1187704" y="496392"/>
                </a:lnTo>
                <a:lnTo>
                  <a:pt x="831113" y="648792"/>
                </a:lnTo>
                <a:lnTo>
                  <a:pt x="824369" y="623392"/>
                </a:lnTo>
                <a:lnTo>
                  <a:pt x="816140" y="610692"/>
                </a:lnTo>
                <a:lnTo>
                  <a:pt x="806500" y="585292"/>
                </a:lnTo>
                <a:lnTo>
                  <a:pt x="795528" y="572592"/>
                </a:lnTo>
                <a:lnTo>
                  <a:pt x="803910" y="572592"/>
                </a:lnTo>
                <a:lnTo>
                  <a:pt x="807669" y="559892"/>
                </a:lnTo>
                <a:lnTo>
                  <a:pt x="813600" y="559892"/>
                </a:lnTo>
                <a:lnTo>
                  <a:pt x="818083" y="547192"/>
                </a:lnTo>
                <a:lnTo>
                  <a:pt x="820915" y="534492"/>
                </a:lnTo>
                <a:lnTo>
                  <a:pt x="821893" y="534492"/>
                </a:lnTo>
                <a:lnTo>
                  <a:pt x="820216" y="394792"/>
                </a:lnTo>
                <a:lnTo>
                  <a:pt x="861669" y="394792"/>
                </a:lnTo>
                <a:lnTo>
                  <a:pt x="866267" y="382092"/>
                </a:lnTo>
                <a:lnTo>
                  <a:pt x="871283" y="382092"/>
                </a:lnTo>
                <a:lnTo>
                  <a:pt x="873798" y="369392"/>
                </a:lnTo>
                <a:lnTo>
                  <a:pt x="873455" y="343992"/>
                </a:lnTo>
                <a:lnTo>
                  <a:pt x="868781" y="1092"/>
                </a:lnTo>
                <a:lnTo>
                  <a:pt x="818553" y="1092"/>
                </a:lnTo>
                <a:lnTo>
                  <a:pt x="823150" y="343992"/>
                </a:lnTo>
                <a:lnTo>
                  <a:pt x="785075" y="343992"/>
                </a:lnTo>
                <a:lnTo>
                  <a:pt x="785075" y="661492"/>
                </a:lnTo>
                <a:lnTo>
                  <a:pt x="381596" y="839292"/>
                </a:lnTo>
                <a:lnTo>
                  <a:pt x="377405" y="851992"/>
                </a:lnTo>
                <a:lnTo>
                  <a:pt x="352907" y="890092"/>
                </a:lnTo>
                <a:lnTo>
                  <a:pt x="326707" y="902792"/>
                </a:lnTo>
                <a:lnTo>
                  <a:pt x="305777" y="915492"/>
                </a:lnTo>
                <a:lnTo>
                  <a:pt x="297040" y="928192"/>
                </a:lnTo>
                <a:lnTo>
                  <a:pt x="278638" y="928192"/>
                </a:lnTo>
                <a:lnTo>
                  <a:pt x="295452" y="1029792"/>
                </a:lnTo>
                <a:lnTo>
                  <a:pt x="304901" y="1093292"/>
                </a:lnTo>
                <a:lnTo>
                  <a:pt x="310413" y="1118692"/>
                </a:lnTo>
                <a:lnTo>
                  <a:pt x="315468" y="1156792"/>
                </a:lnTo>
                <a:lnTo>
                  <a:pt x="317042" y="1182192"/>
                </a:lnTo>
                <a:lnTo>
                  <a:pt x="314896" y="1207592"/>
                </a:lnTo>
                <a:lnTo>
                  <a:pt x="309054" y="1220292"/>
                </a:lnTo>
                <a:lnTo>
                  <a:pt x="299567" y="1245692"/>
                </a:lnTo>
                <a:lnTo>
                  <a:pt x="290233" y="1258392"/>
                </a:lnTo>
                <a:lnTo>
                  <a:pt x="278892" y="1258392"/>
                </a:lnTo>
                <a:lnTo>
                  <a:pt x="266077" y="1271092"/>
                </a:lnTo>
                <a:lnTo>
                  <a:pt x="239293" y="1271092"/>
                </a:lnTo>
                <a:lnTo>
                  <a:pt x="233857" y="1258392"/>
                </a:lnTo>
                <a:lnTo>
                  <a:pt x="231762" y="1258392"/>
                </a:lnTo>
                <a:lnTo>
                  <a:pt x="158305" y="1029792"/>
                </a:lnTo>
                <a:lnTo>
                  <a:pt x="150152" y="1004392"/>
                </a:lnTo>
                <a:lnTo>
                  <a:pt x="134658" y="953592"/>
                </a:lnTo>
                <a:lnTo>
                  <a:pt x="121678" y="915492"/>
                </a:lnTo>
                <a:lnTo>
                  <a:pt x="192417" y="648792"/>
                </a:lnTo>
                <a:lnTo>
                  <a:pt x="194500" y="648792"/>
                </a:lnTo>
                <a:lnTo>
                  <a:pt x="197853" y="636092"/>
                </a:lnTo>
                <a:lnTo>
                  <a:pt x="202044" y="636092"/>
                </a:lnTo>
                <a:lnTo>
                  <a:pt x="209765" y="623392"/>
                </a:lnTo>
                <a:lnTo>
                  <a:pt x="215226" y="610692"/>
                </a:lnTo>
                <a:lnTo>
                  <a:pt x="220992" y="597992"/>
                </a:lnTo>
                <a:lnTo>
                  <a:pt x="229666" y="585292"/>
                </a:lnTo>
                <a:lnTo>
                  <a:pt x="738606" y="585292"/>
                </a:lnTo>
                <a:lnTo>
                  <a:pt x="753808" y="597992"/>
                </a:lnTo>
                <a:lnTo>
                  <a:pt x="766699" y="623392"/>
                </a:lnTo>
                <a:lnTo>
                  <a:pt x="777163" y="636092"/>
                </a:lnTo>
                <a:lnTo>
                  <a:pt x="785075" y="661492"/>
                </a:lnTo>
                <a:lnTo>
                  <a:pt x="785075" y="343992"/>
                </a:lnTo>
                <a:lnTo>
                  <a:pt x="772515" y="343992"/>
                </a:lnTo>
                <a:lnTo>
                  <a:pt x="772515" y="534492"/>
                </a:lnTo>
                <a:lnTo>
                  <a:pt x="208749" y="534492"/>
                </a:lnTo>
                <a:lnTo>
                  <a:pt x="207073" y="407492"/>
                </a:lnTo>
                <a:lnTo>
                  <a:pt x="209994" y="394792"/>
                </a:lnTo>
                <a:lnTo>
                  <a:pt x="770420" y="394792"/>
                </a:lnTo>
                <a:lnTo>
                  <a:pt x="772515" y="534492"/>
                </a:lnTo>
                <a:lnTo>
                  <a:pt x="772515" y="343992"/>
                </a:lnTo>
                <a:lnTo>
                  <a:pt x="152234" y="343992"/>
                </a:lnTo>
                <a:lnTo>
                  <a:pt x="147637" y="1092"/>
                </a:lnTo>
                <a:lnTo>
                  <a:pt x="97409" y="1092"/>
                </a:lnTo>
                <a:lnTo>
                  <a:pt x="102019" y="369392"/>
                </a:lnTo>
                <a:lnTo>
                  <a:pt x="104178" y="382092"/>
                </a:lnTo>
                <a:lnTo>
                  <a:pt x="109550" y="394792"/>
                </a:lnTo>
                <a:lnTo>
                  <a:pt x="156425" y="394792"/>
                </a:lnTo>
                <a:lnTo>
                  <a:pt x="158102" y="534492"/>
                </a:lnTo>
                <a:lnTo>
                  <a:pt x="159702" y="547192"/>
                </a:lnTo>
                <a:lnTo>
                  <a:pt x="163753" y="559892"/>
                </a:lnTo>
                <a:lnTo>
                  <a:pt x="169989" y="572592"/>
                </a:lnTo>
                <a:lnTo>
                  <a:pt x="178193" y="572592"/>
                </a:lnTo>
                <a:lnTo>
                  <a:pt x="159766" y="597992"/>
                </a:lnTo>
                <a:lnTo>
                  <a:pt x="154152" y="610692"/>
                </a:lnTo>
                <a:lnTo>
                  <a:pt x="148729" y="623392"/>
                </a:lnTo>
                <a:lnTo>
                  <a:pt x="144640" y="636092"/>
                </a:lnTo>
                <a:lnTo>
                  <a:pt x="143027" y="648792"/>
                </a:lnTo>
                <a:lnTo>
                  <a:pt x="142608" y="648792"/>
                </a:lnTo>
                <a:lnTo>
                  <a:pt x="69367" y="915492"/>
                </a:lnTo>
                <a:lnTo>
                  <a:pt x="88620" y="978992"/>
                </a:lnTo>
                <a:lnTo>
                  <a:pt x="61404" y="991692"/>
                </a:lnTo>
                <a:lnTo>
                  <a:pt x="43599" y="991692"/>
                </a:lnTo>
                <a:lnTo>
                  <a:pt x="28194" y="1017092"/>
                </a:lnTo>
                <a:lnTo>
                  <a:pt x="15684" y="1029792"/>
                </a:lnTo>
                <a:lnTo>
                  <a:pt x="6578" y="1042492"/>
                </a:lnTo>
                <a:lnTo>
                  <a:pt x="1320" y="1067892"/>
                </a:lnTo>
                <a:lnTo>
                  <a:pt x="0" y="1080592"/>
                </a:lnTo>
                <a:lnTo>
                  <a:pt x="2578" y="1105992"/>
                </a:lnTo>
                <a:lnTo>
                  <a:pt x="9093" y="1131392"/>
                </a:lnTo>
                <a:lnTo>
                  <a:pt x="381177" y="1956892"/>
                </a:lnTo>
                <a:lnTo>
                  <a:pt x="526440" y="1893392"/>
                </a:lnTo>
                <a:lnTo>
                  <a:pt x="729818" y="1804492"/>
                </a:lnTo>
                <a:lnTo>
                  <a:pt x="738479" y="1791792"/>
                </a:lnTo>
                <a:lnTo>
                  <a:pt x="745363" y="1791792"/>
                </a:lnTo>
                <a:lnTo>
                  <a:pt x="750125" y="1779092"/>
                </a:lnTo>
                <a:lnTo>
                  <a:pt x="752424" y="1766392"/>
                </a:lnTo>
                <a:lnTo>
                  <a:pt x="751992" y="1753692"/>
                </a:lnTo>
                <a:lnTo>
                  <a:pt x="748969" y="1753692"/>
                </a:lnTo>
                <a:lnTo>
                  <a:pt x="743597" y="1740992"/>
                </a:lnTo>
                <a:lnTo>
                  <a:pt x="736104" y="1728292"/>
                </a:lnTo>
                <a:lnTo>
                  <a:pt x="705231" y="1715592"/>
                </a:lnTo>
                <a:lnTo>
                  <a:pt x="680275" y="1690192"/>
                </a:lnTo>
                <a:lnTo>
                  <a:pt x="662000" y="1664792"/>
                </a:lnTo>
                <a:lnTo>
                  <a:pt x="651141" y="1639392"/>
                </a:lnTo>
                <a:lnTo>
                  <a:pt x="644131" y="1601292"/>
                </a:lnTo>
                <a:lnTo>
                  <a:pt x="650341" y="1563192"/>
                </a:lnTo>
                <a:lnTo>
                  <a:pt x="668439" y="1525092"/>
                </a:lnTo>
                <a:lnTo>
                  <a:pt x="697052" y="1486992"/>
                </a:lnTo>
                <a:lnTo>
                  <a:pt x="734847" y="1474292"/>
                </a:lnTo>
                <a:lnTo>
                  <a:pt x="776808" y="1461592"/>
                </a:lnTo>
                <a:lnTo>
                  <a:pt x="817486" y="1474292"/>
                </a:lnTo>
                <a:lnTo>
                  <a:pt x="854024" y="1486992"/>
                </a:lnTo>
                <a:lnTo>
                  <a:pt x="903516" y="1550492"/>
                </a:lnTo>
                <a:lnTo>
                  <a:pt x="909421" y="1575892"/>
                </a:lnTo>
                <a:lnTo>
                  <a:pt x="910209" y="1613992"/>
                </a:lnTo>
                <a:lnTo>
                  <a:pt x="905992" y="1639392"/>
                </a:lnTo>
                <a:lnTo>
                  <a:pt x="896823" y="1652092"/>
                </a:lnTo>
                <a:lnTo>
                  <a:pt x="893508" y="1664792"/>
                </a:lnTo>
                <a:lnTo>
                  <a:pt x="893521" y="1677492"/>
                </a:lnTo>
                <a:lnTo>
                  <a:pt x="896759" y="1690192"/>
                </a:lnTo>
                <a:lnTo>
                  <a:pt x="903097" y="1702892"/>
                </a:lnTo>
                <a:lnTo>
                  <a:pt x="942441" y="1702892"/>
                </a:lnTo>
                <a:lnTo>
                  <a:pt x="1087259" y="1639392"/>
                </a:lnTo>
                <a:lnTo>
                  <a:pt x="1232077" y="1575892"/>
                </a:lnTo>
                <a:lnTo>
                  <a:pt x="1242021" y="1575892"/>
                </a:lnTo>
                <a:lnTo>
                  <a:pt x="1251064" y="1563192"/>
                </a:lnTo>
                <a:lnTo>
                  <a:pt x="1259090" y="1550492"/>
                </a:lnTo>
                <a:lnTo>
                  <a:pt x="1265974" y="1550492"/>
                </a:lnTo>
                <a:lnTo>
                  <a:pt x="1309916" y="1525092"/>
                </a:lnTo>
                <a:lnTo>
                  <a:pt x="1315631" y="1563192"/>
                </a:lnTo>
                <a:lnTo>
                  <a:pt x="1325143" y="1588592"/>
                </a:lnTo>
                <a:lnTo>
                  <a:pt x="1338351" y="1613992"/>
                </a:lnTo>
                <a:lnTo>
                  <a:pt x="1355115" y="1639392"/>
                </a:lnTo>
                <a:lnTo>
                  <a:pt x="1350518" y="1652092"/>
                </a:lnTo>
                <a:lnTo>
                  <a:pt x="1342986" y="1652092"/>
                </a:lnTo>
                <a:lnTo>
                  <a:pt x="1336878" y="1664792"/>
                </a:lnTo>
                <a:lnTo>
                  <a:pt x="1332420" y="1664792"/>
                </a:lnTo>
                <a:lnTo>
                  <a:pt x="1329677" y="1677492"/>
                </a:lnTo>
                <a:lnTo>
                  <a:pt x="1328750" y="1690192"/>
                </a:lnTo>
                <a:lnTo>
                  <a:pt x="1330845" y="1829892"/>
                </a:lnTo>
                <a:lnTo>
                  <a:pt x="1284808" y="1829892"/>
                </a:lnTo>
                <a:lnTo>
                  <a:pt x="1279779" y="1842592"/>
                </a:lnTo>
                <a:lnTo>
                  <a:pt x="1277277" y="1842592"/>
                </a:lnTo>
                <a:lnTo>
                  <a:pt x="1277696" y="1855292"/>
                </a:lnTo>
                <a:lnTo>
                  <a:pt x="1282293" y="2160092"/>
                </a:lnTo>
                <a:lnTo>
                  <a:pt x="1332522" y="2160092"/>
                </a:lnTo>
                <a:lnTo>
                  <a:pt x="1327912" y="1880692"/>
                </a:lnTo>
                <a:lnTo>
                  <a:pt x="1998840" y="1867992"/>
                </a:lnTo>
                <a:lnTo>
                  <a:pt x="2003437" y="2160092"/>
                </a:lnTo>
                <a:lnTo>
                  <a:pt x="2053666" y="2160092"/>
                </a:lnTo>
                <a:lnTo>
                  <a:pt x="2049437" y="1867992"/>
                </a:lnTo>
                <a:lnTo>
                  <a:pt x="2049068" y="1842592"/>
                </a:lnTo>
                <a:lnTo>
                  <a:pt x="2046909" y="1829892"/>
                </a:lnTo>
                <a:lnTo>
                  <a:pt x="2041525" y="1829892"/>
                </a:lnTo>
                <a:lnTo>
                  <a:pt x="2033638" y="1817192"/>
                </a:lnTo>
                <a:lnTo>
                  <a:pt x="1995068" y="1817192"/>
                </a:lnTo>
                <a:lnTo>
                  <a:pt x="1993163" y="1690192"/>
                </a:lnTo>
                <a:lnTo>
                  <a:pt x="1992972" y="1677492"/>
                </a:lnTo>
                <a:lnTo>
                  <a:pt x="1991601" y="1664792"/>
                </a:lnTo>
                <a:lnTo>
                  <a:pt x="1987638" y="1664792"/>
                </a:lnTo>
                <a:lnTo>
                  <a:pt x="1981327" y="1652092"/>
                </a:lnTo>
                <a:lnTo>
                  <a:pt x="1972894" y="1639392"/>
                </a:lnTo>
                <a:lnTo>
                  <a:pt x="1985225" y="1626692"/>
                </a:lnTo>
                <a:lnTo>
                  <a:pt x="1989251" y="1613992"/>
                </a:lnTo>
                <a:lnTo>
                  <a:pt x="1991309" y="1613992"/>
                </a:lnTo>
                <a:lnTo>
                  <a:pt x="1996325" y="1601292"/>
                </a:lnTo>
                <a:lnTo>
                  <a:pt x="2000669" y="1601292"/>
                </a:lnTo>
                <a:lnTo>
                  <a:pt x="2004314" y="1588592"/>
                </a:lnTo>
                <a:lnTo>
                  <a:pt x="2007196" y="1575892"/>
                </a:lnTo>
                <a:lnTo>
                  <a:pt x="2008454" y="1575892"/>
                </a:lnTo>
                <a:lnTo>
                  <a:pt x="2081707" y="1296492"/>
                </a:lnTo>
                <a:lnTo>
                  <a:pt x="2054923" y="1220292"/>
                </a:lnTo>
                <a:lnTo>
                  <a:pt x="2079205" y="1207592"/>
                </a:lnTo>
                <a:lnTo>
                  <a:pt x="2113267" y="1182192"/>
                </a:lnTo>
                <a:lnTo>
                  <a:pt x="2124227" y="1169492"/>
                </a:lnTo>
                <a:lnTo>
                  <a:pt x="2135174" y="1156792"/>
                </a:lnTo>
                <a:lnTo>
                  <a:pt x="2143112" y="1118692"/>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267" name="Google Shape;267;p10"/>
          <p:cNvGrpSpPr/>
          <p:nvPr/>
        </p:nvGrpSpPr>
        <p:grpSpPr>
          <a:xfrm>
            <a:off x="12607037" y="4284883"/>
            <a:ext cx="1932237" cy="1912595"/>
            <a:chOff x="12607037" y="4284883"/>
            <a:chExt cx="1932237" cy="1912595"/>
          </a:xfrm>
        </p:grpSpPr>
        <p:sp>
          <p:nvSpPr>
            <p:cNvPr id="268" name="Google Shape;268;p10"/>
            <p:cNvSpPr/>
            <p:nvPr/>
          </p:nvSpPr>
          <p:spPr>
            <a:xfrm>
              <a:off x="12607037" y="4689988"/>
              <a:ext cx="1489075" cy="1507490"/>
            </a:xfrm>
            <a:custGeom>
              <a:avLst/>
              <a:gdLst/>
              <a:ahLst/>
              <a:cxnLst/>
              <a:rect l="l" t="t" r="r" b="b"/>
              <a:pathLst>
                <a:path w="1489075" h="1507489" extrusionOk="0">
                  <a:moveTo>
                    <a:pt x="1488629" y="1154739"/>
                  </a:moveTo>
                  <a:lnTo>
                    <a:pt x="809624" y="1398805"/>
                  </a:lnTo>
                  <a:lnTo>
                    <a:pt x="511633" y="1505943"/>
                  </a:lnTo>
                  <a:lnTo>
                    <a:pt x="503842" y="1507108"/>
                  </a:lnTo>
                  <a:lnTo>
                    <a:pt x="496454" y="1505234"/>
                  </a:lnTo>
                  <a:lnTo>
                    <a:pt x="490289" y="1500725"/>
                  </a:lnTo>
                  <a:lnTo>
                    <a:pt x="486168" y="1493985"/>
                  </a:lnTo>
                  <a:lnTo>
                    <a:pt x="258353" y="860329"/>
                  </a:lnTo>
                </a:path>
                <a:path w="1489075" h="1507489" extrusionOk="0">
                  <a:moveTo>
                    <a:pt x="213642" y="736040"/>
                  </a:moveTo>
                  <a:lnTo>
                    <a:pt x="1104" y="145210"/>
                  </a:lnTo>
                  <a:lnTo>
                    <a:pt x="0" y="137419"/>
                  </a:lnTo>
                  <a:lnTo>
                    <a:pt x="1905" y="130032"/>
                  </a:lnTo>
                  <a:lnTo>
                    <a:pt x="61654" y="102492"/>
                  </a:lnTo>
                  <a:lnTo>
                    <a:pt x="110672" y="85315"/>
                  </a:lnTo>
                  <a:lnTo>
                    <a:pt x="160155" y="68203"/>
                  </a:lnTo>
                  <a:lnTo>
                    <a:pt x="210036" y="51136"/>
                  </a:lnTo>
                  <a:lnTo>
                    <a:pt x="260251" y="34094"/>
                  </a:lnTo>
                  <a:lnTo>
                    <a:pt x="310734" y="17055"/>
                  </a:lnTo>
                  <a:lnTo>
                    <a:pt x="361417"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69" name="Google Shape;269;p10"/>
            <p:cNvSpPr/>
            <p:nvPr/>
          </p:nvSpPr>
          <p:spPr>
            <a:xfrm>
              <a:off x="12947427" y="4483226"/>
              <a:ext cx="1282700" cy="1513205"/>
            </a:xfrm>
            <a:custGeom>
              <a:avLst/>
              <a:gdLst/>
              <a:ahLst/>
              <a:cxnLst/>
              <a:rect l="l" t="t" r="r" b="b"/>
              <a:pathLst>
                <a:path w="1282700" h="1513204" extrusionOk="0">
                  <a:moveTo>
                    <a:pt x="1282515" y="1338482"/>
                  </a:moveTo>
                  <a:lnTo>
                    <a:pt x="577385" y="1459348"/>
                  </a:lnTo>
                  <a:lnTo>
                    <a:pt x="265217" y="1512917"/>
                  </a:lnTo>
                  <a:lnTo>
                    <a:pt x="257358" y="1512632"/>
                  </a:lnTo>
                  <a:lnTo>
                    <a:pt x="250390" y="1509473"/>
                  </a:lnTo>
                  <a:lnTo>
                    <a:pt x="245079" y="1503969"/>
                  </a:lnTo>
                  <a:lnTo>
                    <a:pt x="242191" y="1496645"/>
                  </a:lnTo>
                  <a:lnTo>
                    <a:pt x="126969" y="824257"/>
                  </a:lnTo>
                  <a:lnTo>
                    <a:pt x="0" y="84007"/>
                  </a:lnTo>
                  <a:lnTo>
                    <a:pt x="220" y="76098"/>
                  </a:lnTo>
                  <a:lnTo>
                    <a:pt x="3346" y="69134"/>
                  </a:lnTo>
                  <a:lnTo>
                    <a:pt x="8839" y="63849"/>
                  </a:lnTo>
                  <a:lnTo>
                    <a:pt x="16156" y="60982"/>
                  </a:lnTo>
                  <a:lnTo>
                    <a:pt x="371936"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0" name="Google Shape;270;p10"/>
            <p:cNvSpPr/>
            <p:nvPr/>
          </p:nvSpPr>
          <p:spPr>
            <a:xfrm>
              <a:off x="13319359" y="4284887"/>
              <a:ext cx="1219835" cy="1537335"/>
            </a:xfrm>
            <a:custGeom>
              <a:avLst/>
              <a:gdLst/>
              <a:ahLst/>
              <a:cxnLst/>
              <a:rect l="l" t="t" r="r" b="b"/>
              <a:pathLst>
                <a:path w="1219834" h="1537335" extrusionOk="0">
                  <a:moveTo>
                    <a:pt x="0" y="804331"/>
                  </a:moveTo>
                  <a:lnTo>
                    <a:pt x="0" y="20690"/>
                  </a:lnTo>
                  <a:lnTo>
                    <a:pt x="1631" y="12647"/>
                  </a:lnTo>
                  <a:lnTo>
                    <a:pt x="6074" y="6069"/>
                  </a:lnTo>
                  <a:lnTo>
                    <a:pt x="12655" y="1629"/>
                  </a:lnTo>
                  <a:lnTo>
                    <a:pt x="20700" y="0"/>
                  </a:lnTo>
                  <a:lnTo>
                    <a:pt x="946232" y="0"/>
                  </a:lnTo>
                  <a:lnTo>
                    <a:pt x="961719" y="0"/>
                  </a:lnTo>
                  <a:lnTo>
                    <a:pt x="968033" y="0"/>
                  </a:lnTo>
                  <a:lnTo>
                    <a:pt x="969802" y="2544"/>
                  </a:lnTo>
                  <a:lnTo>
                    <a:pt x="980546" y="12722"/>
                  </a:lnTo>
                  <a:lnTo>
                    <a:pt x="1207575" y="229218"/>
                  </a:lnTo>
                  <a:lnTo>
                    <a:pt x="1216769" y="238191"/>
                  </a:lnTo>
                  <a:lnTo>
                    <a:pt x="1219313" y="239175"/>
                  </a:lnTo>
                  <a:lnTo>
                    <a:pt x="1219313" y="245165"/>
                  </a:lnTo>
                  <a:lnTo>
                    <a:pt x="1219313" y="257992"/>
                  </a:lnTo>
                  <a:lnTo>
                    <a:pt x="1219313" y="1181639"/>
                  </a:lnTo>
                  <a:lnTo>
                    <a:pt x="1219313" y="1516016"/>
                  </a:lnTo>
                  <a:lnTo>
                    <a:pt x="1217682" y="1524078"/>
                  </a:lnTo>
                  <a:lnTo>
                    <a:pt x="1213239" y="1530695"/>
                  </a:lnTo>
                  <a:lnTo>
                    <a:pt x="1206657" y="1535174"/>
                  </a:lnTo>
                  <a:lnTo>
                    <a:pt x="1198612" y="1536822"/>
                  </a:lnTo>
                  <a:lnTo>
                    <a:pt x="351130" y="1536822"/>
                  </a:lnTo>
                  <a:lnTo>
                    <a:pt x="20700" y="1536822"/>
                  </a:lnTo>
                  <a:lnTo>
                    <a:pt x="12655" y="1535174"/>
                  </a:lnTo>
                  <a:lnTo>
                    <a:pt x="6074" y="1530695"/>
                  </a:lnTo>
                  <a:lnTo>
                    <a:pt x="1631" y="1524078"/>
                  </a:lnTo>
                  <a:lnTo>
                    <a:pt x="0" y="1516016"/>
                  </a:lnTo>
                  <a:lnTo>
                    <a:pt x="0" y="939583"/>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1" name="Google Shape;271;p10"/>
            <p:cNvSpPr/>
            <p:nvPr/>
          </p:nvSpPr>
          <p:spPr>
            <a:xfrm>
              <a:off x="14265589" y="4284883"/>
              <a:ext cx="273685" cy="248920"/>
            </a:xfrm>
            <a:custGeom>
              <a:avLst/>
              <a:gdLst/>
              <a:ahLst/>
              <a:cxnLst/>
              <a:rect l="l" t="t" r="r" b="b"/>
              <a:pathLst>
                <a:path w="273684" h="248920" extrusionOk="0">
                  <a:moveTo>
                    <a:pt x="0" y="0"/>
                  </a:moveTo>
                  <a:lnTo>
                    <a:pt x="439" y="205313"/>
                  </a:lnTo>
                  <a:lnTo>
                    <a:pt x="24007" y="244072"/>
                  </a:lnTo>
                  <a:lnTo>
                    <a:pt x="62762" y="248379"/>
                  </a:lnTo>
                  <a:lnTo>
                    <a:pt x="273080" y="248379"/>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2" name="Google Shape;272;p10"/>
            <p:cNvSpPr/>
            <p:nvPr/>
          </p:nvSpPr>
          <p:spPr>
            <a:xfrm>
              <a:off x="13518165" y="4708360"/>
              <a:ext cx="833755" cy="0"/>
            </a:xfrm>
            <a:custGeom>
              <a:avLst/>
              <a:gdLst/>
              <a:ahLst/>
              <a:cxnLst/>
              <a:rect l="l" t="t" r="r" b="b"/>
              <a:pathLst>
                <a:path w="833755" h="120000" extrusionOk="0">
                  <a:moveTo>
                    <a:pt x="833430"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3" name="Google Shape;273;p10"/>
            <p:cNvSpPr/>
            <p:nvPr/>
          </p:nvSpPr>
          <p:spPr>
            <a:xfrm>
              <a:off x="13518165" y="4915447"/>
              <a:ext cx="833755" cy="0"/>
            </a:xfrm>
            <a:custGeom>
              <a:avLst/>
              <a:gdLst/>
              <a:ahLst/>
              <a:cxnLst/>
              <a:rect l="l" t="t" r="r" b="b"/>
              <a:pathLst>
                <a:path w="833755" h="120000" extrusionOk="0">
                  <a:moveTo>
                    <a:pt x="833430"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4" name="Google Shape;274;p10"/>
            <p:cNvSpPr/>
            <p:nvPr/>
          </p:nvSpPr>
          <p:spPr>
            <a:xfrm>
              <a:off x="13518165" y="5122533"/>
              <a:ext cx="833755" cy="0"/>
            </a:xfrm>
            <a:custGeom>
              <a:avLst/>
              <a:gdLst/>
              <a:ahLst/>
              <a:cxnLst/>
              <a:rect l="l" t="t" r="r" b="b"/>
              <a:pathLst>
                <a:path w="833755" h="120000" extrusionOk="0">
                  <a:moveTo>
                    <a:pt x="833430"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5" name="Google Shape;275;p10"/>
            <p:cNvSpPr/>
            <p:nvPr/>
          </p:nvSpPr>
          <p:spPr>
            <a:xfrm>
              <a:off x="13518165" y="5329618"/>
              <a:ext cx="833755" cy="0"/>
            </a:xfrm>
            <a:custGeom>
              <a:avLst/>
              <a:gdLst/>
              <a:ahLst/>
              <a:cxnLst/>
              <a:rect l="l" t="t" r="r" b="b"/>
              <a:pathLst>
                <a:path w="833755" h="120000" extrusionOk="0">
                  <a:moveTo>
                    <a:pt x="833430"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6" name="Google Shape;276;p10"/>
            <p:cNvSpPr/>
            <p:nvPr/>
          </p:nvSpPr>
          <p:spPr>
            <a:xfrm>
              <a:off x="13518165" y="5536705"/>
              <a:ext cx="833755" cy="0"/>
            </a:xfrm>
            <a:custGeom>
              <a:avLst/>
              <a:gdLst/>
              <a:ahLst/>
              <a:cxnLst/>
              <a:rect l="l" t="t" r="r" b="b"/>
              <a:pathLst>
                <a:path w="833755" h="120000" extrusionOk="0">
                  <a:moveTo>
                    <a:pt x="833430"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277" name="Google Shape;277;p10"/>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10</a:t>
            </a:fld>
            <a:endParaRPr dirty="0"/>
          </a:p>
        </p:txBody>
      </p:sp>
      <p:sp>
        <p:nvSpPr>
          <p:cNvPr id="2" name="Holder 5">
            <a:extLst>
              <a:ext uri="{FF2B5EF4-FFF2-40B4-BE49-F238E27FC236}">
                <a16:creationId xmlns:a16="http://schemas.microsoft.com/office/drawing/2014/main" id="{FEB333ED-726A-3AEA-107B-C87763D37A41}"/>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81"/>
        <p:cNvGrpSpPr/>
        <p:nvPr/>
      </p:nvGrpSpPr>
      <p:grpSpPr>
        <a:xfrm>
          <a:off x="0" y="0"/>
          <a:ext cx="0" cy="0"/>
          <a:chOff x="0" y="0"/>
          <a:chExt cx="0" cy="0"/>
        </a:xfrm>
      </p:grpSpPr>
      <p:sp>
        <p:nvSpPr>
          <p:cNvPr id="282" name="Google Shape;282;p11"/>
          <p:cNvSpPr txBox="1"/>
          <p:nvPr/>
        </p:nvSpPr>
        <p:spPr>
          <a:xfrm>
            <a:off x="450851" y="3887638"/>
            <a:ext cx="17754599" cy="5881738"/>
          </a:xfrm>
          <a:prstGeom prst="rect">
            <a:avLst/>
          </a:prstGeom>
          <a:noFill/>
          <a:ln>
            <a:noFill/>
          </a:ln>
        </p:spPr>
        <p:txBody>
          <a:bodyPr spcFirstLastPara="1" wrap="square" lIns="0" tIns="13325" rIns="0" bIns="0" anchor="t" anchorCtr="0">
            <a:spAutoFit/>
          </a:bodyPr>
          <a:lstStyle/>
          <a:p>
            <a:pPr marL="2230120" marR="2647315" lvl="0" indent="-457200" algn="l" rtl="0">
              <a:lnSpc>
                <a:spcPct val="100000"/>
              </a:lnSpc>
              <a:spcBef>
                <a:spcPts val="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remember that Acquirer and Acquiree are independent companies until the transaction is completed, i.e., until the deal is closed.</a:t>
            </a:r>
            <a:endParaRPr dirty="0"/>
          </a:p>
          <a:p>
            <a:pPr marL="2230120" marR="1925954" lvl="0" indent="-457200" algn="l" rtl="0">
              <a:lnSpc>
                <a:spcPct val="100000"/>
              </a:lnSpc>
              <a:spcBef>
                <a:spcPts val="284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reassure customers and/or commercial partners, as applicable, that in the interim and until the transaction closes, it will be business as usual.</a:t>
            </a:r>
            <a:endParaRPr dirty="0"/>
          </a:p>
          <a:p>
            <a:pPr marL="2230120" marR="2837815" lvl="0" indent="-457200" algn="l" rtl="0">
              <a:lnSpc>
                <a:spcPct val="100000"/>
              </a:lnSpc>
              <a:spcBef>
                <a:spcPts val="2845"/>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continue to compete aggressively for new business and to retain existing customers and commercial partners.</a:t>
            </a:r>
            <a:endParaRPr dirty="0"/>
          </a:p>
          <a:p>
            <a:pPr marL="2230120" marR="2416810" lvl="0" indent="-457200" algn="l" rtl="0">
              <a:lnSpc>
                <a:spcPct val="100000"/>
              </a:lnSpc>
              <a:spcBef>
                <a:spcPts val="284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indicate that until all regulatory reviews are complete and the deal closes, each company is required to maintain its separate identity, separate operations and separate personnel.</a:t>
            </a:r>
            <a:endParaRPr dirty="0"/>
          </a:p>
          <a:p>
            <a:pPr marL="2230120" marR="2694305" lvl="0" indent="-457200" algn="l" rtl="0">
              <a:lnSpc>
                <a:spcPct val="100000"/>
              </a:lnSpc>
              <a:spcBef>
                <a:spcPts val="284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indicate that the companies will be working together on integration planning to make the post-closing impact on customers and commercial partners as seamless as possible.</a:t>
            </a:r>
            <a:endParaRPr dirty="0"/>
          </a:p>
        </p:txBody>
      </p:sp>
      <p:sp>
        <p:nvSpPr>
          <p:cNvPr id="283" name="Google Shape;283;p11"/>
          <p:cNvSpPr txBox="1">
            <a:spLocks noGrp="1"/>
          </p:cNvSpPr>
          <p:nvPr>
            <p:ph type="title"/>
          </p:nvPr>
        </p:nvSpPr>
        <p:spPr>
          <a:xfrm>
            <a:off x="1352742" y="625475"/>
            <a:ext cx="14566707" cy="1399741"/>
          </a:xfrm>
          <a:prstGeom prst="rect">
            <a:avLst/>
          </a:prstGeom>
          <a:noFill/>
          <a:ln>
            <a:noFill/>
          </a:ln>
        </p:spPr>
        <p:txBody>
          <a:bodyPr spcFirstLastPara="1" wrap="square" lIns="0" tIns="14600" rIns="0" bIns="0" anchor="t" anchorCtr="0">
            <a:spAutoFit/>
          </a:bodyPr>
          <a:lstStyle/>
          <a:p>
            <a:pPr marL="25400" lvl="0" indent="0" algn="l" rtl="0">
              <a:lnSpc>
                <a:spcPct val="100000"/>
              </a:lnSpc>
              <a:spcBef>
                <a:spcPts val="0"/>
              </a:spcBef>
              <a:spcAft>
                <a:spcPts val="0"/>
              </a:spcAft>
              <a:buNone/>
            </a:pPr>
            <a:r>
              <a:rPr lang="en-US" sz="9000" dirty="0">
                <a:latin typeface="Century Gothic"/>
                <a:ea typeface="Century Gothic"/>
                <a:cs typeface="Century Gothic"/>
                <a:sym typeface="Century Gothic"/>
              </a:rPr>
              <a:t>Rules of Engagement </a:t>
            </a:r>
            <a:r>
              <a:rPr lang="en-US" sz="9000" baseline="30000" dirty="0">
                <a:latin typeface="Century Gothic"/>
                <a:ea typeface="Century Gothic"/>
                <a:cs typeface="Century Gothic"/>
                <a:sym typeface="Century Gothic"/>
              </a:rPr>
              <a:t>1</a:t>
            </a:r>
            <a:endParaRPr dirty="0"/>
          </a:p>
        </p:txBody>
      </p:sp>
      <p:sp>
        <p:nvSpPr>
          <p:cNvPr id="284" name="Google Shape;284;p11"/>
          <p:cNvSpPr txBox="1"/>
          <p:nvPr/>
        </p:nvSpPr>
        <p:spPr>
          <a:xfrm>
            <a:off x="2176571" y="2454275"/>
            <a:ext cx="16014508" cy="1107996"/>
          </a:xfrm>
          <a:prstGeom prst="rect">
            <a:avLst/>
          </a:prstGeom>
          <a:noFill/>
          <a:ln>
            <a:noFill/>
          </a:ln>
        </p:spPr>
        <p:txBody>
          <a:bodyPr spcFirstLastPara="1" wrap="square" lIns="91425" tIns="45700" rIns="91425" bIns="45700" anchor="t" anchorCtr="0">
            <a:spAutoFit/>
          </a:bodyPr>
          <a:lstStyle/>
          <a:p>
            <a:pPr marL="12700" marR="5080" lvl="0" indent="0" algn="l" rtl="0">
              <a:lnSpc>
                <a:spcPct val="100000"/>
              </a:lnSpc>
              <a:spcBef>
                <a:spcPts val="0"/>
              </a:spcBef>
              <a:spcAft>
                <a:spcPts val="0"/>
              </a:spcAft>
              <a:buNone/>
            </a:pPr>
            <a:r>
              <a:rPr lang="en-US" sz="2200" dirty="0">
                <a:solidFill>
                  <a:schemeClr val="dk1"/>
                </a:solidFill>
                <a:latin typeface="Century Gothic"/>
                <a:ea typeface="Century Gothic"/>
                <a:cs typeface="Century Gothic"/>
                <a:sym typeface="Century Gothic"/>
              </a:rPr>
              <a:t>Until the proposed transaction with Acquiree has closed, there are certain regulatory requirements that restrict what can and cannot be done regarding customers, commercial partners and employees. It is essential that all Acquirer and Acquiree personnel strictly adhere to the following guidelines, unless permitted by counsel:</a:t>
            </a:r>
            <a:endParaRPr dirty="0"/>
          </a:p>
        </p:txBody>
      </p:sp>
      <p:sp>
        <p:nvSpPr>
          <p:cNvPr id="285" name="Google Shape;285;p11"/>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11</a:t>
            </a:fld>
            <a:endParaRPr dirty="0"/>
          </a:p>
        </p:txBody>
      </p:sp>
      <p:sp>
        <p:nvSpPr>
          <p:cNvPr id="2" name="Holder 5">
            <a:extLst>
              <a:ext uri="{FF2B5EF4-FFF2-40B4-BE49-F238E27FC236}">
                <a16:creationId xmlns:a16="http://schemas.microsoft.com/office/drawing/2014/main" id="{EC1CB7EA-BEAE-D97D-17C4-8B5765E92057}"/>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89"/>
        <p:cNvGrpSpPr/>
        <p:nvPr/>
      </p:nvGrpSpPr>
      <p:grpSpPr>
        <a:xfrm>
          <a:off x="0" y="0"/>
          <a:ext cx="0" cy="0"/>
          <a:chOff x="0" y="0"/>
          <a:chExt cx="0" cy="0"/>
        </a:xfrm>
      </p:grpSpPr>
      <p:sp>
        <p:nvSpPr>
          <p:cNvPr id="290" name="Google Shape;290;p12"/>
          <p:cNvSpPr txBox="1"/>
          <p:nvPr/>
        </p:nvSpPr>
        <p:spPr>
          <a:xfrm>
            <a:off x="374650" y="2543246"/>
            <a:ext cx="19202400" cy="6323100"/>
          </a:xfrm>
          <a:prstGeom prst="rect">
            <a:avLst/>
          </a:prstGeom>
          <a:noFill/>
          <a:ln>
            <a:noFill/>
          </a:ln>
        </p:spPr>
        <p:txBody>
          <a:bodyPr spcFirstLastPara="1" wrap="square" lIns="0" tIns="13325" rIns="0" bIns="0" anchor="t" anchorCtr="0">
            <a:spAutoFit/>
          </a:bodyPr>
          <a:lstStyle/>
          <a:p>
            <a:pPr marL="1786890" marR="2313305" lvl="0" indent="-457200" algn="l" rtl="0">
              <a:lnSpc>
                <a:spcPct val="100000"/>
              </a:lnSpc>
              <a:spcBef>
                <a:spcPts val="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Don’t</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hold yourself out as a spokesperson for Acquiree services or refer existing or potential Acquirer customers or partners to Acquiree’s salesforce or business development team (or vice versa).</a:t>
            </a:r>
            <a:endParaRPr dirty="0"/>
          </a:p>
          <a:p>
            <a:pPr marL="1786890" marR="2114550" lvl="0" indent="-457200" algn="l" rtl="0">
              <a:lnSpc>
                <a:spcPct val="100000"/>
              </a:lnSpc>
              <a:spcBef>
                <a:spcPts val="284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Don’t</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make joint sales or marketing calls with Acquiree or in any way coordinate with Acquiree for new or existing business or hold Acquiree out as part of Acquirer.</a:t>
            </a:r>
            <a:endParaRPr dirty="0"/>
          </a:p>
          <a:p>
            <a:pPr marL="1786890" marR="1704975" lvl="0" indent="-457200" algn="l" rtl="0">
              <a:lnSpc>
                <a:spcPct val="100000"/>
              </a:lnSpc>
              <a:spcBef>
                <a:spcPts val="284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Don’t</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make representations to customers or commercial partners about the likely impact of the proposed acquisition on existing or future services (e.g., current corporate client services, new service offerings / jurisdictions, etc.) beyond what has been communicated publicly or otherwise authorized by Acquirer.</a:t>
            </a:r>
            <a:endParaRPr dirty="0"/>
          </a:p>
          <a:p>
            <a:pPr marL="1786890" marR="1163955" lvl="0" indent="-457200" algn="l" rtl="0">
              <a:lnSpc>
                <a:spcPct val="100000"/>
              </a:lnSpc>
              <a:spcBef>
                <a:spcPts val="306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Don’t</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speculate as to the future plans, strategies, strengths, weaknesses, opportunities or threats with respect to the combined entity and do not write any documents, including emails, discussing any of these topics unless authorized in advance by the Legal Department and as part of the integration planning process.</a:t>
            </a:r>
            <a:endParaRPr dirty="0"/>
          </a:p>
          <a:p>
            <a:pPr marL="1786890" marR="2068195" lvl="0" indent="-457200" algn="l" rtl="0">
              <a:lnSpc>
                <a:spcPct val="100000"/>
              </a:lnSpc>
              <a:spcBef>
                <a:spcPts val="3010"/>
              </a:spcBef>
              <a:spcAft>
                <a:spcPts val="0"/>
              </a:spcAft>
              <a:buClr>
                <a:srgbClr val="00E5CF"/>
              </a:buClr>
              <a:buSzPts val="2880"/>
              <a:buFont typeface="Courier New"/>
              <a:buChar char="o"/>
            </a:pPr>
            <a:r>
              <a:rPr lang="en-US" sz="2400" dirty="0">
                <a:solidFill>
                  <a:schemeClr val="dk1"/>
                </a:solidFill>
                <a:latin typeface="Century Gothic"/>
                <a:ea typeface="Century Gothic"/>
                <a:cs typeface="Century Gothic"/>
                <a:sym typeface="Century Gothic"/>
              </a:rPr>
              <a:t>Don’t</a:t>
            </a:r>
            <a:r>
              <a:rPr lang="en-US" sz="2400" dirty="0">
                <a:solidFill>
                  <a:schemeClr val="dk1"/>
                </a:solidFill>
                <a:latin typeface="Lucida Sans"/>
                <a:ea typeface="Lucida Sans"/>
                <a:cs typeface="Lucida Sans"/>
                <a:sym typeface="Lucida Sans"/>
              </a:rPr>
              <a:t> </a:t>
            </a:r>
            <a:r>
              <a:rPr lang="en-US" sz="2400" dirty="0">
                <a:solidFill>
                  <a:schemeClr val="dk1"/>
                </a:solidFill>
                <a:latin typeface="Century Gothic"/>
                <a:ea typeface="Century Gothic"/>
                <a:cs typeface="Century Gothic"/>
                <a:sym typeface="Century Gothic"/>
              </a:rPr>
              <a:t>reach out to your counterpart(s) at Acquiree to request or share information outside of approved integration channels.</a:t>
            </a:r>
            <a:endParaRPr dirty="0"/>
          </a:p>
        </p:txBody>
      </p:sp>
      <p:sp>
        <p:nvSpPr>
          <p:cNvPr id="291" name="Google Shape;291;p12"/>
          <p:cNvSpPr txBox="1">
            <a:spLocks noGrp="1"/>
          </p:cNvSpPr>
          <p:nvPr>
            <p:ph type="title"/>
          </p:nvPr>
        </p:nvSpPr>
        <p:spPr>
          <a:xfrm>
            <a:off x="1339924" y="707985"/>
            <a:ext cx="14579525" cy="1399741"/>
          </a:xfrm>
          <a:prstGeom prst="rect">
            <a:avLst/>
          </a:prstGeom>
          <a:noFill/>
          <a:ln>
            <a:noFill/>
          </a:ln>
        </p:spPr>
        <p:txBody>
          <a:bodyPr spcFirstLastPara="1" wrap="square" lIns="0" tIns="14600" rIns="0" bIns="0" anchor="t" anchorCtr="0">
            <a:spAutoFit/>
          </a:bodyPr>
          <a:lstStyle/>
          <a:p>
            <a:pPr marL="25400" lvl="0" indent="0" algn="l" rtl="0">
              <a:lnSpc>
                <a:spcPct val="100000"/>
              </a:lnSpc>
              <a:spcBef>
                <a:spcPts val="0"/>
              </a:spcBef>
              <a:spcAft>
                <a:spcPts val="0"/>
              </a:spcAft>
              <a:buNone/>
            </a:pPr>
            <a:r>
              <a:rPr lang="en-US" sz="9000" dirty="0">
                <a:latin typeface="Century Gothic"/>
                <a:ea typeface="Century Gothic"/>
                <a:cs typeface="Century Gothic"/>
                <a:sym typeface="Century Gothic"/>
              </a:rPr>
              <a:t>Rules of Engagement </a:t>
            </a:r>
            <a:r>
              <a:rPr lang="en-US" sz="9000" baseline="30000" dirty="0">
                <a:latin typeface="Century Gothic"/>
                <a:ea typeface="Century Gothic"/>
                <a:cs typeface="Century Gothic"/>
                <a:sym typeface="Century Gothic"/>
              </a:rPr>
              <a:t>2</a:t>
            </a:r>
            <a:endParaRPr dirty="0"/>
          </a:p>
        </p:txBody>
      </p:sp>
      <p:sp>
        <p:nvSpPr>
          <p:cNvPr id="292" name="Google Shape;292;p12"/>
          <p:cNvSpPr txBox="1"/>
          <p:nvPr/>
        </p:nvSpPr>
        <p:spPr>
          <a:xfrm>
            <a:off x="1373679" y="9007475"/>
            <a:ext cx="17792700" cy="1446550"/>
          </a:xfrm>
          <a:prstGeom prst="rect">
            <a:avLst/>
          </a:prstGeom>
          <a:noFill/>
          <a:ln>
            <a:noFill/>
          </a:ln>
        </p:spPr>
        <p:txBody>
          <a:bodyPr spcFirstLastPara="1" wrap="square" lIns="91425" tIns="45700" rIns="91425" bIns="45700" anchor="t" anchorCtr="0">
            <a:spAutoFit/>
          </a:bodyPr>
          <a:lstStyle/>
          <a:p>
            <a:pPr marL="12700" marR="5080" lvl="0" indent="0" algn="l" rtl="0">
              <a:lnSpc>
                <a:spcPct val="100000"/>
              </a:lnSpc>
              <a:spcBef>
                <a:spcPts val="0"/>
              </a:spcBef>
              <a:spcAft>
                <a:spcPts val="0"/>
              </a:spcAft>
              <a:buNone/>
            </a:pPr>
            <a:r>
              <a:rPr lang="en-US" sz="2200" dirty="0">
                <a:solidFill>
                  <a:schemeClr val="dk1"/>
                </a:solidFill>
                <a:latin typeface="Century Gothic"/>
                <a:ea typeface="Century Gothic"/>
                <a:cs typeface="Century Gothic"/>
                <a:sym typeface="Century Gothic"/>
              </a:rPr>
              <a:t>Be aware that U.S. and other antitrust and competition laws severely restrict what can and cannot be said to customers and what can and cannot be done jointly with Acquiree prior to closing. If you have questions or are unsure what you can and cannot say or do, ask before you take such action. Missteps with customers, commercial partners or Acquiree during the regulatory review process could jeopardize the timing of clearance and delay implementation of the transaction.</a:t>
            </a:r>
            <a:endParaRPr dirty="0"/>
          </a:p>
        </p:txBody>
      </p:sp>
      <p:sp>
        <p:nvSpPr>
          <p:cNvPr id="293" name="Google Shape;293;p12"/>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12</a:t>
            </a:fld>
            <a:endParaRPr dirty="0"/>
          </a:p>
        </p:txBody>
      </p:sp>
      <p:sp>
        <p:nvSpPr>
          <p:cNvPr id="2" name="Holder 5">
            <a:extLst>
              <a:ext uri="{FF2B5EF4-FFF2-40B4-BE49-F238E27FC236}">
                <a16:creationId xmlns:a16="http://schemas.microsoft.com/office/drawing/2014/main" id="{487CA431-ED99-3972-18D7-674490AA1E04}"/>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98"/>
        <p:cNvGrpSpPr/>
        <p:nvPr/>
      </p:nvGrpSpPr>
      <p:grpSpPr>
        <a:xfrm>
          <a:off x="0" y="0"/>
          <a:ext cx="0" cy="0"/>
          <a:chOff x="0" y="0"/>
          <a:chExt cx="0" cy="0"/>
        </a:xfrm>
      </p:grpSpPr>
      <p:sp>
        <p:nvSpPr>
          <p:cNvPr id="299" name="Google Shape;299;p13"/>
          <p:cNvSpPr txBox="1">
            <a:spLocks noGrp="1"/>
          </p:cNvSpPr>
          <p:nvPr>
            <p:ph type="title"/>
          </p:nvPr>
        </p:nvSpPr>
        <p:spPr>
          <a:xfrm>
            <a:off x="1422930" y="1753927"/>
            <a:ext cx="12221096" cy="2786660"/>
          </a:xfrm>
          <a:prstGeom prst="rect">
            <a:avLst/>
          </a:prstGeom>
          <a:noFill/>
          <a:ln>
            <a:noFill/>
          </a:ln>
        </p:spPr>
        <p:txBody>
          <a:bodyPr spcFirstLastPara="1" wrap="square" lIns="0" tIns="16500" rIns="0" bIns="0" anchor="t" anchorCtr="0">
            <a:spAutoFit/>
          </a:bodyPr>
          <a:lstStyle/>
          <a:p>
            <a:pPr marL="12700" lvl="0" indent="0" algn="l" rtl="0">
              <a:spcBef>
                <a:spcPts val="0"/>
              </a:spcBef>
              <a:spcAft>
                <a:spcPts val="0"/>
              </a:spcAft>
              <a:buNone/>
            </a:pPr>
            <a:r>
              <a:rPr lang="en-US" sz="9000" dirty="0">
                <a:latin typeface="Century Gothic"/>
                <a:ea typeface="Century Gothic"/>
                <a:cs typeface="Century Gothic"/>
                <a:sym typeface="Century Gothic"/>
              </a:rPr>
              <a:t>Next Steps for</a:t>
            </a:r>
            <a:br>
              <a:rPr lang="en-US" sz="9000" dirty="0">
                <a:latin typeface="Century Gothic"/>
                <a:ea typeface="Century Gothic"/>
                <a:cs typeface="Century Gothic"/>
                <a:sym typeface="Century Gothic"/>
              </a:rPr>
            </a:br>
            <a:r>
              <a:rPr lang="en-US" sz="9000" b="1" dirty="0">
                <a:latin typeface="Century Gothic"/>
                <a:ea typeface="Century Gothic"/>
                <a:cs typeface="Century Gothic"/>
                <a:sym typeface="Century Gothic"/>
              </a:rPr>
              <a:t>Each Workstream</a:t>
            </a:r>
            <a:endParaRPr sz="9000" dirty="0">
              <a:latin typeface="Century Gothic"/>
              <a:ea typeface="Century Gothic"/>
              <a:cs typeface="Century Gothic"/>
              <a:sym typeface="Century Gothic"/>
            </a:endParaRPr>
          </a:p>
        </p:txBody>
      </p:sp>
      <p:sp>
        <p:nvSpPr>
          <p:cNvPr id="300" name="Google Shape;300;p13"/>
          <p:cNvSpPr txBox="1"/>
          <p:nvPr/>
        </p:nvSpPr>
        <p:spPr>
          <a:xfrm>
            <a:off x="2584450" y="8343416"/>
            <a:ext cx="3759461" cy="446276"/>
          </a:xfrm>
          <a:prstGeom prst="rect">
            <a:avLst/>
          </a:prstGeom>
          <a:noFill/>
          <a:ln>
            <a:noFill/>
          </a:ln>
        </p:spPr>
        <p:txBody>
          <a:bodyPr spcFirstLastPara="1" wrap="square" lIns="0" tIns="15225" rIns="0" bIns="0" anchor="t" anchorCtr="0">
            <a:spAutoFit/>
          </a:bodyPr>
          <a:lstStyle/>
          <a:p>
            <a:pPr marL="12700" marR="0" lvl="0" indent="0" algn="l" rtl="0">
              <a:lnSpc>
                <a:spcPct val="100000"/>
              </a:lnSpc>
              <a:spcBef>
                <a:spcPts val="0"/>
              </a:spcBef>
              <a:spcAft>
                <a:spcPts val="0"/>
              </a:spcAft>
              <a:buNone/>
            </a:pPr>
            <a:r>
              <a:rPr lang="en-US" sz="2800" dirty="0">
                <a:solidFill>
                  <a:schemeClr val="dk1"/>
                </a:solidFill>
                <a:latin typeface="Century Gothic"/>
                <a:ea typeface="Century Gothic"/>
                <a:cs typeface="Century Gothic"/>
                <a:sym typeface="Century Gothic"/>
              </a:rPr>
              <a:t>Team Kickoffs held</a:t>
            </a:r>
            <a:endParaRPr dirty="0"/>
          </a:p>
        </p:txBody>
      </p:sp>
      <p:sp>
        <p:nvSpPr>
          <p:cNvPr id="301" name="Google Shape;301;p13"/>
          <p:cNvSpPr txBox="1"/>
          <p:nvPr/>
        </p:nvSpPr>
        <p:spPr>
          <a:xfrm>
            <a:off x="8125728" y="8343416"/>
            <a:ext cx="4136122" cy="853439"/>
          </a:xfrm>
          <a:prstGeom prst="rect">
            <a:avLst/>
          </a:prstGeom>
          <a:noFill/>
          <a:ln>
            <a:noFill/>
          </a:ln>
        </p:spPr>
        <p:txBody>
          <a:bodyPr spcFirstLastPara="1" wrap="square" lIns="0" tIns="12050" rIns="0" bIns="0" anchor="t" anchorCtr="0">
            <a:spAutoFit/>
          </a:bodyPr>
          <a:lstStyle/>
          <a:p>
            <a:pPr marL="910589" marR="5080" lvl="0" indent="-898525" algn="l" rtl="0">
              <a:lnSpc>
                <a:spcPct val="100600"/>
              </a:lnSpc>
              <a:spcBef>
                <a:spcPts val="0"/>
              </a:spcBef>
              <a:spcAft>
                <a:spcPts val="0"/>
              </a:spcAft>
              <a:buNone/>
            </a:pPr>
            <a:r>
              <a:rPr lang="en-US" sz="2800" dirty="0">
                <a:solidFill>
                  <a:schemeClr val="dk1"/>
                </a:solidFill>
                <a:latin typeface="Century Gothic"/>
                <a:ea typeface="Century Gothic"/>
                <a:cs typeface="Century Gothic"/>
                <a:sym typeface="Century Gothic"/>
              </a:rPr>
              <a:t>Workstream charters developed</a:t>
            </a:r>
            <a:endParaRPr dirty="0"/>
          </a:p>
        </p:txBody>
      </p:sp>
      <p:sp>
        <p:nvSpPr>
          <p:cNvPr id="302" name="Google Shape;302;p13"/>
          <p:cNvSpPr txBox="1"/>
          <p:nvPr/>
        </p:nvSpPr>
        <p:spPr>
          <a:xfrm>
            <a:off x="13680384" y="8343416"/>
            <a:ext cx="4136123" cy="853439"/>
          </a:xfrm>
          <a:prstGeom prst="rect">
            <a:avLst/>
          </a:prstGeom>
          <a:noFill/>
          <a:ln>
            <a:noFill/>
          </a:ln>
        </p:spPr>
        <p:txBody>
          <a:bodyPr spcFirstLastPara="1" wrap="square" lIns="0" tIns="12050" rIns="0" bIns="0" anchor="t" anchorCtr="0">
            <a:spAutoFit/>
          </a:bodyPr>
          <a:lstStyle/>
          <a:p>
            <a:pPr marL="681355" marR="5080" lvl="0" indent="-669290" algn="l" rtl="0">
              <a:lnSpc>
                <a:spcPct val="100600"/>
              </a:lnSpc>
              <a:spcBef>
                <a:spcPts val="0"/>
              </a:spcBef>
              <a:spcAft>
                <a:spcPts val="0"/>
              </a:spcAft>
              <a:buNone/>
            </a:pPr>
            <a:r>
              <a:rPr lang="en-US" sz="2800" dirty="0">
                <a:solidFill>
                  <a:schemeClr val="dk1"/>
                </a:solidFill>
                <a:latin typeface="Century Gothic"/>
                <a:ea typeface="Century Gothic"/>
                <a:cs typeface="Century Gothic"/>
                <a:sym typeface="Century Gothic"/>
              </a:rPr>
              <a:t>Charters translated into high-level plans</a:t>
            </a:r>
            <a:endParaRPr dirty="0"/>
          </a:p>
        </p:txBody>
      </p:sp>
      <p:grpSp>
        <p:nvGrpSpPr>
          <p:cNvPr id="303" name="Google Shape;303;p13"/>
          <p:cNvGrpSpPr/>
          <p:nvPr/>
        </p:nvGrpSpPr>
        <p:grpSpPr>
          <a:xfrm>
            <a:off x="9111924" y="5880327"/>
            <a:ext cx="1701864" cy="1619177"/>
            <a:chOff x="9111924" y="5880327"/>
            <a:chExt cx="1701864" cy="1619177"/>
          </a:xfrm>
        </p:grpSpPr>
        <p:sp>
          <p:nvSpPr>
            <p:cNvPr id="304" name="Google Shape;304;p13"/>
            <p:cNvSpPr/>
            <p:nvPr/>
          </p:nvSpPr>
          <p:spPr>
            <a:xfrm>
              <a:off x="9111924" y="6341492"/>
              <a:ext cx="1576070" cy="0"/>
            </a:xfrm>
            <a:custGeom>
              <a:avLst/>
              <a:gdLst/>
              <a:ahLst/>
              <a:cxnLst/>
              <a:rect l="l" t="t" r="r" b="b"/>
              <a:pathLst>
                <a:path w="1576070" h="120000" extrusionOk="0">
                  <a:moveTo>
                    <a:pt x="0" y="0"/>
                  </a:moveTo>
                  <a:lnTo>
                    <a:pt x="542705" y="0"/>
                  </a:lnTo>
                  <a:lnTo>
                    <a:pt x="1575637"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05" name="Google Shape;305;p13"/>
            <p:cNvPicPr preferRelativeResize="0"/>
            <p:nvPr/>
          </p:nvPicPr>
          <p:blipFill rotWithShape="1">
            <a:blip r:embed="rId3">
              <a:alphaModFix/>
            </a:blip>
            <a:srcRect/>
            <a:stretch/>
          </p:blipFill>
          <p:spPr>
            <a:xfrm>
              <a:off x="9292431" y="6003883"/>
              <a:ext cx="216778" cy="216600"/>
            </a:xfrm>
            <a:prstGeom prst="rect">
              <a:avLst/>
            </a:prstGeom>
            <a:noFill/>
            <a:ln>
              <a:noFill/>
            </a:ln>
          </p:spPr>
        </p:pic>
        <p:sp>
          <p:nvSpPr>
            <p:cNvPr id="306" name="Google Shape;306;p13"/>
            <p:cNvSpPr/>
            <p:nvPr/>
          </p:nvSpPr>
          <p:spPr>
            <a:xfrm>
              <a:off x="10032699" y="6030065"/>
              <a:ext cx="474345" cy="164465"/>
            </a:xfrm>
            <a:custGeom>
              <a:avLst/>
              <a:gdLst/>
              <a:ahLst/>
              <a:cxnLst/>
              <a:rect l="l" t="t" r="r" b="b"/>
              <a:pathLst>
                <a:path w="474345" h="164464" extrusionOk="0">
                  <a:moveTo>
                    <a:pt x="82165" y="0"/>
                  </a:moveTo>
                  <a:lnTo>
                    <a:pt x="391600" y="0"/>
                  </a:lnTo>
                  <a:lnTo>
                    <a:pt x="423508" y="6478"/>
                  </a:lnTo>
                  <a:lnTo>
                    <a:pt x="449634" y="24118"/>
                  </a:lnTo>
                  <a:lnTo>
                    <a:pt x="467284" y="50230"/>
                  </a:lnTo>
                  <a:lnTo>
                    <a:pt x="473765" y="82123"/>
                  </a:lnTo>
                  <a:lnTo>
                    <a:pt x="467284" y="114011"/>
                  </a:lnTo>
                  <a:lnTo>
                    <a:pt x="449634" y="140124"/>
                  </a:lnTo>
                  <a:lnTo>
                    <a:pt x="423508" y="157766"/>
                  </a:lnTo>
                  <a:lnTo>
                    <a:pt x="391600" y="164246"/>
                  </a:lnTo>
                  <a:lnTo>
                    <a:pt x="82165" y="164246"/>
                  </a:lnTo>
                  <a:lnTo>
                    <a:pt x="50256" y="157766"/>
                  </a:lnTo>
                  <a:lnTo>
                    <a:pt x="24131" y="140124"/>
                  </a:lnTo>
                  <a:lnTo>
                    <a:pt x="6481" y="114011"/>
                  </a:lnTo>
                  <a:lnTo>
                    <a:pt x="0" y="82123"/>
                  </a:lnTo>
                  <a:lnTo>
                    <a:pt x="6481" y="50230"/>
                  </a:lnTo>
                  <a:lnTo>
                    <a:pt x="24131" y="24118"/>
                  </a:lnTo>
                  <a:lnTo>
                    <a:pt x="50256" y="6478"/>
                  </a:lnTo>
                  <a:lnTo>
                    <a:pt x="82165" y="0"/>
                  </a:lnTo>
                  <a:close/>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307" name="Google Shape;307;p13"/>
            <p:cNvPicPr preferRelativeResize="0"/>
            <p:nvPr/>
          </p:nvPicPr>
          <p:blipFill rotWithShape="1">
            <a:blip r:embed="rId4">
              <a:alphaModFix/>
            </a:blip>
            <a:srcRect/>
            <a:stretch/>
          </p:blipFill>
          <p:spPr>
            <a:xfrm>
              <a:off x="9595795" y="6003883"/>
              <a:ext cx="216778" cy="216600"/>
            </a:xfrm>
            <a:prstGeom prst="rect">
              <a:avLst/>
            </a:prstGeom>
            <a:noFill/>
            <a:ln>
              <a:noFill/>
            </a:ln>
          </p:spPr>
        </p:pic>
        <p:sp>
          <p:nvSpPr>
            <p:cNvPr id="308" name="Google Shape;308;p13"/>
            <p:cNvSpPr/>
            <p:nvPr/>
          </p:nvSpPr>
          <p:spPr>
            <a:xfrm>
              <a:off x="9569911" y="6607558"/>
              <a:ext cx="69850" cy="290195"/>
            </a:xfrm>
            <a:custGeom>
              <a:avLst/>
              <a:gdLst/>
              <a:ahLst/>
              <a:cxnLst/>
              <a:rect l="l" t="t" r="r" b="b"/>
              <a:pathLst>
                <a:path w="69850" h="290195" extrusionOk="0">
                  <a:moveTo>
                    <a:pt x="69223" y="0"/>
                  </a:moveTo>
                  <a:lnTo>
                    <a:pt x="0" y="289677"/>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09" name="Google Shape;309;p13"/>
            <p:cNvSpPr/>
            <p:nvPr/>
          </p:nvSpPr>
          <p:spPr>
            <a:xfrm>
              <a:off x="9798559" y="6633726"/>
              <a:ext cx="102870" cy="237490"/>
            </a:xfrm>
            <a:custGeom>
              <a:avLst/>
              <a:gdLst/>
              <a:ahLst/>
              <a:cxnLst/>
              <a:rect l="l" t="t" r="r" b="b"/>
              <a:pathLst>
                <a:path w="102870" h="237490" extrusionOk="0">
                  <a:moveTo>
                    <a:pt x="0" y="237343"/>
                  </a:moveTo>
                  <a:lnTo>
                    <a:pt x="97944" y="127388"/>
                  </a:lnTo>
                  <a:lnTo>
                    <a:pt x="102258" y="122593"/>
                  </a:lnTo>
                  <a:lnTo>
                    <a:pt x="102258" y="114750"/>
                  </a:lnTo>
                  <a:lnTo>
                    <a:pt x="97944" y="109954"/>
                  </a:ln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0" name="Google Shape;310;p13"/>
            <p:cNvSpPr/>
            <p:nvPr/>
          </p:nvSpPr>
          <p:spPr>
            <a:xfrm>
              <a:off x="9992098" y="6677814"/>
              <a:ext cx="821690" cy="821690"/>
            </a:xfrm>
            <a:custGeom>
              <a:avLst/>
              <a:gdLst/>
              <a:ahLst/>
              <a:cxnLst/>
              <a:rect l="l" t="t" r="r" b="b"/>
              <a:pathLst>
                <a:path w="821690" h="821690" extrusionOk="0">
                  <a:moveTo>
                    <a:pt x="484466" y="82615"/>
                  </a:moveTo>
                  <a:lnTo>
                    <a:pt x="512373" y="90128"/>
                  </a:lnTo>
                  <a:lnTo>
                    <a:pt x="539262" y="99939"/>
                  </a:lnTo>
                  <a:lnTo>
                    <a:pt x="565030" y="111917"/>
                  </a:lnTo>
                  <a:lnTo>
                    <a:pt x="589573" y="125933"/>
                  </a:lnTo>
                  <a:lnTo>
                    <a:pt x="617907" y="97703"/>
                  </a:lnTo>
                  <a:lnTo>
                    <a:pt x="632169" y="88227"/>
                  </a:lnTo>
                  <a:lnTo>
                    <a:pt x="648463" y="85068"/>
                  </a:lnTo>
                  <a:lnTo>
                    <a:pt x="664775" y="88227"/>
                  </a:lnTo>
                  <a:lnTo>
                    <a:pt x="679089" y="97703"/>
                  </a:lnTo>
                  <a:lnTo>
                    <a:pt x="723705" y="142299"/>
                  </a:lnTo>
                  <a:lnTo>
                    <a:pt x="733188" y="156608"/>
                  </a:lnTo>
                  <a:lnTo>
                    <a:pt x="736349" y="172909"/>
                  </a:lnTo>
                  <a:lnTo>
                    <a:pt x="733188" y="189193"/>
                  </a:lnTo>
                  <a:lnTo>
                    <a:pt x="723705" y="203449"/>
                  </a:lnTo>
                  <a:lnTo>
                    <a:pt x="695465" y="231762"/>
                  </a:lnTo>
                  <a:lnTo>
                    <a:pt x="709405" y="256073"/>
                  </a:lnTo>
                  <a:lnTo>
                    <a:pt x="721303" y="281596"/>
                  </a:lnTo>
                  <a:lnTo>
                    <a:pt x="731068" y="308221"/>
                  </a:lnTo>
                  <a:lnTo>
                    <a:pt x="738605" y="335843"/>
                  </a:lnTo>
                  <a:lnTo>
                    <a:pt x="778311" y="335843"/>
                  </a:lnTo>
                  <a:lnTo>
                    <a:pt x="795137" y="339260"/>
                  </a:lnTo>
                  <a:lnTo>
                    <a:pt x="808917" y="348557"/>
                  </a:lnTo>
                  <a:lnTo>
                    <a:pt x="818229" y="362303"/>
                  </a:lnTo>
                  <a:lnTo>
                    <a:pt x="821650" y="379066"/>
                  </a:lnTo>
                  <a:lnTo>
                    <a:pt x="821650" y="442269"/>
                  </a:lnTo>
                  <a:lnTo>
                    <a:pt x="818229" y="459022"/>
                  </a:lnTo>
                  <a:lnTo>
                    <a:pt x="808917" y="472765"/>
                  </a:lnTo>
                  <a:lnTo>
                    <a:pt x="795137" y="482064"/>
                  </a:lnTo>
                  <a:lnTo>
                    <a:pt x="778311" y="485482"/>
                  </a:lnTo>
                  <a:lnTo>
                    <a:pt x="738406" y="485482"/>
                  </a:lnTo>
                  <a:lnTo>
                    <a:pt x="730868" y="512950"/>
                  </a:lnTo>
                  <a:lnTo>
                    <a:pt x="721125" y="539427"/>
                  </a:lnTo>
                  <a:lnTo>
                    <a:pt x="709288" y="564802"/>
                  </a:lnTo>
                  <a:lnTo>
                    <a:pt x="695465" y="588966"/>
                  </a:lnTo>
                  <a:lnTo>
                    <a:pt x="723705" y="617195"/>
                  </a:lnTo>
                  <a:lnTo>
                    <a:pt x="733188" y="631500"/>
                  </a:lnTo>
                  <a:lnTo>
                    <a:pt x="736349" y="647802"/>
                  </a:lnTo>
                  <a:lnTo>
                    <a:pt x="733188" y="664088"/>
                  </a:lnTo>
                  <a:lnTo>
                    <a:pt x="723705" y="678345"/>
                  </a:lnTo>
                  <a:lnTo>
                    <a:pt x="679089" y="723025"/>
                  </a:lnTo>
                  <a:lnTo>
                    <a:pt x="664775" y="732507"/>
                  </a:lnTo>
                  <a:lnTo>
                    <a:pt x="648463" y="735668"/>
                  </a:lnTo>
                  <a:lnTo>
                    <a:pt x="632169" y="732507"/>
                  </a:lnTo>
                  <a:lnTo>
                    <a:pt x="617907" y="723025"/>
                  </a:lnTo>
                  <a:lnTo>
                    <a:pt x="589573" y="694806"/>
                  </a:lnTo>
                  <a:lnTo>
                    <a:pt x="565322" y="708677"/>
                  </a:lnTo>
                  <a:lnTo>
                    <a:pt x="539848" y="720538"/>
                  </a:lnTo>
                  <a:lnTo>
                    <a:pt x="513254" y="730286"/>
                  </a:lnTo>
                  <a:lnTo>
                    <a:pt x="485639" y="737820"/>
                  </a:lnTo>
                  <a:lnTo>
                    <a:pt x="485639" y="777997"/>
                  </a:lnTo>
                  <a:lnTo>
                    <a:pt x="482220" y="794815"/>
                  </a:lnTo>
                  <a:lnTo>
                    <a:pt x="472920" y="808589"/>
                  </a:lnTo>
                  <a:lnTo>
                    <a:pt x="459170" y="817896"/>
                  </a:lnTo>
                  <a:lnTo>
                    <a:pt x="442405" y="821315"/>
                  </a:lnTo>
                  <a:lnTo>
                    <a:pt x="379161" y="821315"/>
                  </a:lnTo>
                  <a:lnTo>
                    <a:pt x="362394" y="817896"/>
                  </a:lnTo>
                  <a:lnTo>
                    <a:pt x="348641" y="808589"/>
                  </a:lnTo>
                  <a:lnTo>
                    <a:pt x="339336" y="794815"/>
                  </a:lnTo>
                  <a:lnTo>
                    <a:pt x="335916" y="777997"/>
                  </a:lnTo>
                  <a:lnTo>
                    <a:pt x="335916" y="737726"/>
                  </a:lnTo>
                  <a:lnTo>
                    <a:pt x="308418" y="730233"/>
                  </a:lnTo>
                  <a:lnTo>
                    <a:pt x="281885" y="720491"/>
                  </a:lnTo>
                  <a:lnTo>
                    <a:pt x="256434" y="708636"/>
                  </a:lnTo>
                  <a:lnTo>
                    <a:pt x="232181" y="694806"/>
                  </a:lnTo>
                  <a:lnTo>
                    <a:pt x="203941" y="723025"/>
                  </a:lnTo>
                  <a:lnTo>
                    <a:pt x="189628" y="732507"/>
                  </a:lnTo>
                  <a:lnTo>
                    <a:pt x="173320" y="735668"/>
                  </a:lnTo>
                  <a:lnTo>
                    <a:pt x="157030" y="732507"/>
                  </a:lnTo>
                  <a:lnTo>
                    <a:pt x="142770" y="723025"/>
                  </a:lnTo>
                  <a:lnTo>
                    <a:pt x="98059" y="678345"/>
                  </a:lnTo>
                  <a:lnTo>
                    <a:pt x="88624" y="664088"/>
                  </a:lnTo>
                  <a:lnTo>
                    <a:pt x="85479" y="647802"/>
                  </a:lnTo>
                  <a:lnTo>
                    <a:pt x="88624" y="631500"/>
                  </a:lnTo>
                  <a:lnTo>
                    <a:pt x="98059" y="617195"/>
                  </a:lnTo>
                  <a:lnTo>
                    <a:pt x="126394" y="588966"/>
                  </a:lnTo>
                  <a:lnTo>
                    <a:pt x="112514" y="564802"/>
                  </a:lnTo>
                  <a:lnTo>
                    <a:pt x="100646" y="539427"/>
                  </a:lnTo>
                  <a:lnTo>
                    <a:pt x="90889" y="512950"/>
                  </a:lnTo>
                  <a:lnTo>
                    <a:pt x="83348" y="485482"/>
                  </a:lnTo>
                  <a:lnTo>
                    <a:pt x="43244" y="485482"/>
                  </a:lnTo>
                  <a:lnTo>
                    <a:pt x="26438" y="482064"/>
                  </a:lnTo>
                  <a:lnTo>
                    <a:pt x="12689" y="472765"/>
                  </a:lnTo>
                  <a:lnTo>
                    <a:pt x="3407" y="459022"/>
                  </a:lnTo>
                  <a:lnTo>
                    <a:pt x="0" y="442269"/>
                  </a:lnTo>
                  <a:lnTo>
                    <a:pt x="0" y="379066"/>
                  </a:lnTo>
                  <a:lnTo>
                    <a:pt x="3407" y="362303"/>
                  </a:lnTo>
                  <a:lnTo>
                    <a:pt x="12689" y="348557"/>
                  </a:lnTo>
                  <a:lnTo>
                    <a:pt x="26438" y="339260"/>
                  </a:lnTo>
                  <a:lnTo>
                    <a:pt x="43244" y="335843"/>
                  </a:lnTo>
                  <a:lnTo>
                    <a:pt x="83254" y="335843"/>
                  </a:lnTo>
                  <a:lnTo>
                    <a:pt x="90699" y="308517"/>
                  </a:lnTo>
                  <a:lnTo>
                    <a:pt x="100324" y="282175"/>
                  </a:lnTo>
                  <a:lnTo>
                    <a:pt x="112026" y="256920"/>
                  </a:lnTo>
                  <a:lnTo>
                    <a:pt x="125702" y="232851"/>
                  </a:lnTo>
                  <a:lnTo>
                    <a:pt x="97274" y="204328"/>
                  </a:lnTo>
                  <a:lnTo>
                    <a:pt x="87791" y="190072"/>
                  </a:lnTo>
                  <a:lnTo>
                    <a:pt x="84630" y="173789"/>
                  </a:lnTo>
                  <a:lnTo>
                    <a:pt x="87791" y="157488"/>
                  </a:lnTo>
                  <a:lnTo>
                    <a:pt x="97274" y="143178"/>
                  </a:lnTo>
                  <a:lnTo>
                    <a:pt x="141880" y="98583"/>
                  </a:lnTo>
                  <a:lnTo>
                    <a:pt x="156199" y="89106"/>
                  </a:lnTo>
                  <a:lnTo>
                    <a:pt x="172510" y="85947"/>
                  </a:lnTo>
                  <a:lnTo>
                    <a:pt x="188802" y="89106"/>
                  </a:lnTo>
                  <a:lnTo>
                    <a:pt x="203061" y="98583"/>
                  </a:lnTo>
                  <a:lnTo>
                    <a:pt x="231207" y="126613"/>
                  </a:lnTo>
                  <a:lnTo>
                    <a:pt x="255385" y="112668"/>
                  </a:lnTo>
                  <a:lnTo>
                    <a:pt x="280772" y="100723"/>
                  </a:lnTo>
                  <a:lnTo>
                    <a:pt x="307262" y="90872"/>
                  </a:lnTo>
                  <a:lnTo>
                    <a:pt x="334743" y="83212"/>
                  </a:lnTo>
                  <a:lnTo>
                    <a:pt x="334743" y="43318"/>
                  </a:lnTo>
                  <a:lnTo>
                    <a:pt x="338149" y="26504"/>
                  </a:lnTo>
                  <a:lnTo>
                    <a:pt x="347429" y="12729"/>
                  </a:lnTo>
                  <a:lnTo>
                    <a:pt x="361177" y="3420"/>
                  </a:lnTo>
                  <a:lnTo>
                    <a:pt x="377988" y="0"/>
                  </a:lnTo>
                  <a:lnTo>
                    <a:pt x="441127" y="0"/>
                  </a:lnTo>
                  <a:lnTo>
                    <a:pt x="457949" y="3420"/>
                  </a:lnTo>
                  <a:lnTo>
                    <a:pt x="471730" y="12729"/>
                  </a:lnTo>
                  <a:lnTo>
                    <a:pt x="481045" y="26504"/>
                  </a:lnTo>
                  <a:lnTo>
                    <a:pt x="484466" y="43318"/>
                  </a:lnTo>
                  <a:lnTo>
                    <a:pt x="484466" y="82615"/>
                  </a:lnTo>
                  <a:close/>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1" name="Google Shape;311;p13"/>
            <p:cNvSpPr/>
            <p:nvPr/>
          </p:nvSpPr>
          <p:spPr>
            <a:xfrm>
              <a:off x="10224576" y="6910263"/>
              <a:ext cx="356870" cy="356870"/>
            </a:xfrm>
            <a:custGeom>
              <a:avLst/>
              <a:gdLst/>
              <a:ahLst/>
              <a:cxnLst/>
              <a:rect l="l" t="t" r="r" b="b"/>
              <a:pathLst>
                <a:path w="356870" h="356870" extrusionOk="0">
                  <a:moveTo>
                    <a:pt x="178350" y="0"/>
                  </a:moveTo>
                  <a:lnTo>
                    <a:pt x="225734" y="6365"/>
                  </a:lnTo>
                  <a:lnTo>
                    <a:pt x="268314" y="24330"/>
                  </a:lnTo>
                  <a:lnTo>
                    <a:pt x="304392" y="52198"/>
                  </a:lnTo>
                  <a:lnTo>
                    <a:pt x="332267" y="88273"/>
                  </a:lnTo>
                  <a:lnTo>
                    <a:pt x="350238" y="130858"/>
                  </a:lnTo>
                  <a:lnTo>
                    <a:pt x="356606" y="178256"/>
                  </a:lnTo>
                  <a:lnTo>
                    <a:pt x="350238" y="225618"/>
                  </a:lnTo>
                  <a:lnTo>
                    <a:pt x="332267" y="268177"/>
                  </a:lnTo>
                  <a:lnTo>
                    <a:pt x="304392" y="304235"/>
                  </a:lnTo>
                  <a:lnTo>
                    <a:pt x="268314" y="332093"/>
                  </a:lnTo>
                  <a:lnTo>
                    <a:pt x="225734" y="350054"/>
                  </a:lnTo>
                  <a:lnTo>
                    <a:pt x="178350" y="356418"/>
                  </a:lnTo>
                  <a:lnTo>
                    <a:pt x="130927" y="350054"/>
                  </a:lnTo>
                  <a:lnTo>
                    <a:pt x="88319" y="332093"/>
                  </a:lnTo>
                  <a:lnTo>
                    <a:pt x="52226" y="304235"/>
                  </a:lnTo>
                  <a:lnTo>
                    <a:pt x="24343" y="268177"/>
                  </a:lnTo>
                  <a:lnTo>
                    <a:pt x="6368" y="225618"/>
                  </a:lnTo>
                  <a:lnTo>
                    <a:pt x="0" y="178256"/>
                  </a:lnTo>
                  <a:lnTo>
                    <a:pt x="6368" y="130858"/>
                  </a:lnTo>
                  <a:lnTo>
                    <a:pt x="24343" y="88273"/>
                  </a:lnTo>
                  <a:lnTo>
                    <a:pt x="52226" y="52198"/>
                  </a:lnTo>
                  <a:lnTo>
                    <a:pt x="88319" y="24330"/>
                  </a:lnTo>
                  <a:lnTo>
                    <a:pt x="130927" y="6365"/>
                  </a:lnTo>
                  <a:lnTo>
                    <a:pt x="178350" y="0"/>
                  </a:lnTo>
                  <a:close/>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2" name="Google Shape;312;p13"/>
            <p:cNvSpPr/>
            <p:nvPr/>
          </p:nvSpPr>
          <p:spPr>
            <a:xfrm>
              <a:off x="9754632" y="7163293"/>
              <a:ext cx="281305" cy="0"/>
            </a:xfrm>
            <a:custGeom>
              <a:avLst/>
              <a:gdLst/>
              <a:ahLst/>
              <a:cxnLst/>
              <a:rect l="l" t="t" r="r" b="b"/>
              <a:pathLst>
                <a:path w="281304" h="120000" extrusionOk="0">
                  <a:moveTo>
                    <a:pt x="280713" y="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3" name="Google Shape;313;p13"/>
            <p:cNvSpPr/>
            <p:nvPr/>
          </p:nvSpPr>
          <p:spPr>
            <a:xfrm>
              <a:off x="9308213" y="6633726"/>
              <a:ext cx="102870" cy="237490"/>
            </a:xfrm>
            <a:custGeom>
              <a:avLst/>
              <a:gdLst/>
              <a:ahLst/>
              <a:cxnLst/>
              <a:rect l="l" t="t" r="r" b="b"/>
              <a:pathLst>
                <a:path w="102870" h="237490" extrusionOk="0">
                  <a:moveTo>
                    <a:pt x="102269" y="237343"/>
                  </a:moveTo>
                  <a:lnTo>
                    <a:pt x="4324" y="127388"/>
                  </a:lnTo>
                  <a:lnTo>
                    <a:pt x="0" y="122593"/>
                  </a:lnTo>
                  <a:lnTo>
                    <a:pt x="0" y="114750"/>
                  </a:lnTo>
                  <a:lnTo>
                    <a:pt x="4324" y="109954"/>
                  </a:lnTo>
                  <a:lnTo>
                    <a:pt x="102269"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4" name="Google Shape;314;p13"/>
            <p:cNvSpPr/>
            <p:nvPr/>
          </p:nvSpPr>
          <p:spPr>
            <a:xfrm>
              <a:off x="9111929" y="5880327"/>
              <a:ext cx="1576070" cy="1283335"/>
            </a:xfrm>
            <a:custGeom>
              <a:avLst/>
              <a:gdLst/>
              <a:ahLst/>
              <a:cxnLst/>
              <a:rect l="l" t="t" r="r" b="b"/>
              <a:pathLst>
                <a:path w="1576070" h="1283334" extrusionOk="0">
                  <a:moveTo>
                    <a:pt x="333560" y="1282966"/>
                  </a:moveTo>
                  <a:lnTo>
                    <a:pt x="128833" y="1282966"/>
                  </a:lnTo>
                  <a:lnTo>
                    <a:pt x="88250" y="1275084"/>
                  </a:lnTo>
                  <a:lnTo>
                    <a:pt x="52901" y="1253168"/>
                  </a:lnTo>
                  <a:lnTo>
                    <a:pt x="24960" y="1219807"/>
                  </a:lnTo>
                  <a:lnTo>
                    <a:pt x="6602" y="1177593"/>
                  </a:lnTo>
                  <a:lnTo>
                    <a:pt x="0" y="1129117"/>
                  </a:lnTo>
                  <a:lnTo>
                    <a:pt x="0" y="153848"/>
                  </a:lnTo>
                  <a:lnTo>
                    <a:pt x="6592" y="105336"/>
                  </a:lnTo>
                  <a:lnTo>
                    <a:pt x="24930" y="63117"/>
                  </a:lnTo>
                  <a:lnTo>
                    <a:pt x="52856" y="29770"/>
                  </a:lnTo>
                  <a:lnTo>
                    <a:pt x="88210" y="7872"/>
                  </a:lnTo>
                  <a:lnTo>
                    <a:pt x="128833" y="0"/>
                  </a:lnTo>
                  <a:lnTo>
                    <a:pt x="278064" y="0"/>
                  </a:lnTo>
                  <a:lnTo>
                    <a:pt x="1446793" y="0"/>
                  </a:lnTo>
                  <a:lnTo>
                    <a:pt x="1487418" y="7882"/>
                  </a:lnTo>
                  <a:lnTo>
                    <a:pt x="1522774" y="29800"/>
                  </a:lnTo>
                  <a:lnTo>
                    <a:pt x="1550703" y="63162"/>
                  </a:lnTo>
                  <a:lnTo>
                    <a:pt x="1569044" y="105376"/>
                  </a:lnTo>
                  <a:lnTo>
                    <a:pt x="1575637" y="153848"/>
                  </a:lnTo>
                  <a:lnTo>
                    <a:pt x="1575637" y="911563"/>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5" name="Google Shape;315;p13"/>
            <p:cNvSpPr/>
            <p:nvPr/>
          </p:nvSpPr>
          <p:spPr>
            <a:xfrm>
              <a:off x="9600405" y="7163293"/>
              <a:ext cx="1270" cy="0"/>
            </a:xfrm>
            <a:custGeom>
              <a:avLst/>
              <a:gdLst/>
              <a:ahLst/>
              <a:cxnLst/>
              <a:rect l="l" t="t" r="r" b="b"/>
              <a:pathLst>
                <a:path w="1270" h="120000" extrusionOk="0">
                  <a:moveTo>
                    <a:pt x="340" y="0"/>
                  </a:moveTo>
                  <a:lnTo>
                    <a:pt x="34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316" name="Google Shape;316;p13"/>
          <p:cNvGrpSpPr/>
          <p:nvPr/>
        </p:nvGrpSpPr>
        <p:grpSpPr>
          <a:xfrm>
            <a:off x="15038867" y="5656009"/>
            <a:ext cx="1477187" cy="1732138"/>
            <a:chOff x="15038867" y="5656009"/>
            <a:chExt cx="1477187" cy="1732138"/>
          </a:xfrm>
        </p:grpSpPr>
        <p:pic>
          <p:nvPicPr>
            <p:cNvPr id="317" name="Google Shape;317;p13"/>
            <p:cNvPicPr preferRelativeResize="0"/>
            <p:nvPr/>
          </p:nvPicPr>
          <p:blipFill rotWithShape="1">
            <a:blip r:embed="rId5">
              <a:alphaModFix/>
            </a:blip>
            <a:srcRect/>
            <a:stretch/>
          </p:blipFill>
          <p:spPr>
            <a:xfrm>
              <a:off x="15302841" y="6108556"/>
              <a:ext cx="227993" cy="184163"/>
            </a:xfrm>
            <a:prstGeom prst="rect">
              <a:avLst/>
            </a:prstGeom>
            <a:noFill/>
            <a:ln>
              <a:noFill/>
            </a:ln>
          </p:spPr>
        </p:pic>
        <p:pic>
          <p:nvPicPr>
            <p:cNvPr id="318" name="Google Shape;318;p13"/>
            <p:cNvPicPr preferRelativeResize="0"/>
            <p:nvPr/>
          </p:nvPicPr>
          <p:blipFill rotWithShape="1">
            <a:blip r:embed="rId6">
              <a:alphaModFix/>
            </a:blip>
            <a:srcRect/>
            <a:stretch/>
          </p:blipFill>
          <p:spPr>
            <a:xfrm>
              <a:off x="15302841" y="6490273"/>
              <a:ext cx="227993" cy="184169"/>
            </a:xfrm>
            <a:prstGeom prst="rect">
              <a:avLst/>
            </a:prstGeom>
            <a:noFill/>
            <a:ln>
              <a:noFill/>
            </a:ln>
          </p:spPr>
        </p:pic>
        <p:pic>
          <p:nvPicPr>
            <p:cNvPr id="319" name="Google Shape;319;p13"/>
            <p:cNvPicPr preferRelativeResize="0"/>
            <p:nvPr/>
          </p:nvPicPr>
          <p:blipFill rotWithShape="1">
            <a:blip r:embed="rId6">
              <a:alphaModFix/>
            </a:blip>
            <a:srcRect/>
            <a:stretch/>
          </p:blipFill>
          <p:spPr>
            <a:xfrm>
              <a:off x="15302841" y="6866867"/>
              <a:ext cx="227993" cy="184169"/>
            </a:xfrm>
            <a:prstGeom prst="rect">
              <a:avLst/>
            </a:prstGeom>
            <a:noFill/>
            <a:ln>
              <a:noFill/>
            </a:ln>
          </p:spPr>
        </p:pic>
        <p:sp>
          <p:nvSpPr>
            <p:cNvPr id="320" name="Google Shape;320;p13"/>
            <p:cNvSpPr/>
            <p:nvPr/>
          </p:nvSpPr>
          <p:spPr>
            <a:xfrm>
              <a:off x="15656208" y="6148466"/>
              <a:ext cx="369570" cy="0"/>
            </a:xfrm>
            <a:custGeom>
              <a:avLst/>
              <a:gdLst/>
              <a:ahLst/>
              <a:cxnLst/>
              <a:rect l="l" t="t" r="r" b="b"/>
              <a:pathLst>
                <a:path w="369569" h="120000" extrusionOk="0">
                  <a:moveTo>
                    <a:pt x="0" y="0"/>
                  </a:moveTo>
                  <a:lnTo>
                    <a:pt x="369287"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1" name="Google Shape;321;p13"/>
            <p:cNvSpPr/>
            <p:nvPr/>
          </p:nvSpPr>
          <p:spPr>
            <a:xfrm>
              <a:off x="15966471" y="5863508"/>
              <a:ext cx="349250" cy="269875"/>
            </a:xfrm>
            <a:custGeom>
              <a:avLst/>
              <a:gdLst/>
              <a:ahLst/>
              <a:cxnLst/>
              <a:rect l="l" t="t" r="r" b="b"/>
              <a:pathLst>
                <a:path w="349250" h="269875" extrusionOk="0">
                  <a:moveTo>
                    <a:pt x="349172" y="269824"/>
                  </a:moveTo>
                  <a:lnTo>
                    <a:pt x="349172" y="57474"/>
                  </a:lnTo>
                  <a:lnTo>
                    <a:pt x="344655" y="35100"/>
                  </a:lnTo>
                  <a:lnTo>
                    <a:pt x="332338" y="16831"/>
                  </a:lnTo>
                  <a:lnTo>
                    <a:pt x="314071" y="4515"/>
                  </a:lnTo>
                  <a:lnTo>
                    <a:pt x="291708" y="0"/>
                  </a:ln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2" name="Google Shape;322;p13"/>
            <p:cNvSpPr/>
            <p:nvPr/>
          </p:nvSpPr>
          <p:spPr>
            <a:xfrm>
              <a:off x="15656208" y="6264596"/>
              <a:ext cx="369570" cy="0"/>
            </a:xfrm>
            <a:custGeom>
              <a:avLst/>
              <a:gdLst/>
              <a:ahLst/>
              <a:cxnLst/>
              <a:rect l="l" t="t" r="r" b="b"/>
              <a:pathLst>
                <a:path w="369569" h="120000" extrusionOk="0">
                  <a:moveTo>
                    <a:pt x="0" y="0"/>
                  </a:moveTo>
                  <a:lnTo>
                    <a:pt x="369287"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3" name="Google Shape;323;p13"/>
            <p:cNvSpPr/>
            <p:nvPr/>
          </p:nvSpPr>
          <p:spPr>
            <a:xfrm>
              <a:off x="15656208" y="6521808"/>
              <a:ext cx="369570" cy="0"/>
            </a:xfrm>
            <a:custGeom>
              <a:avLst/>
              <a:gdLst/>
              <a:ahLst/>
              <a:cxnLst/>
              <a:rect l="l" t="t" r="r" b="b"/>
              <a:pathLst>
                <a:path w="369569" h="120000" extrusionOk="0">
                  <a:moveTo>
                    <a:pt x="0" y="0"/>
                  </a:moveTo>
                  <a:lnTo>
                    <a:pt x="369287"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4" name="Google Shape;324;p13"/>
            <p:cNvSpPr/>
            <p:nvPr/>
          </p:nvSpPr>
          <p:spPr>
            <a:xfrm>
              <a:off x="15656208" y="6637939"/>
              <a:ext cx="184785" cy="0"/>
            </a:xfrm>
            <a:custGeom>
              <a:avLst/>
              <a:gdLst/>
              <a:ahLst/>
              <a:cxnLst/>
              <a:rect l="l" t="t" r="r" b="b"/>
              <a:pathLst>
                <a:path w="184784" h="120000" extrusionOk="0">
                  <a:moveTo>
                    <a:pt x="0" y="0"/>
                  </a:moveTo>
                  <a:lnTo>
                    <a:pt x="184643"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5" name="Google Shape;325;p13"/>
            <p:cNvSpPr/>
            <p:nvPr/>
          </p:nvSpPr>
          <p:spPr>
            <a:xfrm>
              <a:off x="15038867" y="5863512"/>
              <a:ext cx="1276985" cy="1524635"/>
            </a:xfrm>
            <a:custGeom>
              <a:avLst/>
              <a:gdLst/>
              <a:ahLst/>
              <a:cxnLst/>
              <a:rect l="l" t="t" r="r" b="b"/>
              <a:pathLst>
                <a:path w="1276984" h="1524634" extrusionOk="0">
                  <a:moveTo>
                    <a:pt x="349172" y="0"/>
                  </a:moveTo>
                  <a:lnTo>
                    <a:pt x="57464" y="0"/>
                  </a:lnTo>
                  <a:lnTo>
                    <a:pt x="35096" y="4515"/>
                  </a:lnTo>
                  <a:lnTo>
                    <a:pt x="16830" y="16830"/>
                  </a:lnTo>
                  <a:lnTo>
                    <a:pt x="4515" y="35096"/>
                  </a:lnTo>
                  <a:lnTo>
                    <a:pt x="0" y="57464"/>
                  </a:lnTo>
                  <a:lnTo>
                    <a:pt x="0" y="1466625"/>
                  </a:lnTo>
                  <a:lnTo>
                    <a:pt x="4515" y="1488999"/>
                  </a:lnTo>
                  <a:lnTo>
                    <a:pt x="16830" y="1507268"/>
                  </a:lnTo>
                  <a:lnTo>
                    <a:pt x="35096" y="1519584"/>
                  </a:lnTo>
                  <a:lnTo>
                    <a:pt x="57464" y="1524100"/>
                  </a:lnTo>
                  <a:lnTo>
                    <a:pt x="1219313" y="1524100"/>
                  </a:lnTo>
                  <a:lnTo>
                    <a:pt x="1241681" y="1519584"/>
                  </a:lnTo>
                  <a:lnTo>
                    <a:pt x="1259947" y="1507268"/>
                  </a:lnTo>
                  <a:lnTo>
                    <a:pt x="1272262" y="1488999"/>
                  </a:lnTo>
                  <a:lnTo>
                    <a:pt x="1276777" y="1466625"/>
                  </a:lnTo>
                  <a:lnTo>
                    <a:pt x="1276777" y="800855"/>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6" name="Google Shape;326;p13"/>
            <p:cNvSpPr/>
            <p:nvPr/>
          </p:nvSpPr>
          <p:spPr>
            <a:xfrm>
              <a:off x="15388036" y="5656009"/>
              <a:ext cx="578485" cy="290830"/>
            </a:xfrm>
            <a:custGeom>
              <a:avLst/>
              <a:gdLst/>
              <a:ahLst/>
              <a:cxnLst/>
              <a:rect l="l" t="t" r="r" b="b"/>
              <a:pathLst>
                <a:path w="578484" h="290829" extrusionOk="0">
                  <a:moveTo>
                    <a:pt x="403055" y="82405"/>
                  </a:moveTo>
                  <a:lnTo>
                    <a:pt x="396579" y="50327"/>
                  </a:lnTo>
                  <a:lnTo>
                    <a:pt x="378916" y="24134"/>
                  </a:lnTo>
                  <a:lnTo>
                    <a:pt x="352719" y="6475"/>
                  </a:lnTo>
                  <a:lnTo>
                    <a:pt x="320639" y="0"/>
                  </a:lnTo>
                  <a:lnTo>
                    <a:pt x="257793" y="0"/>
                  </a:lnTo>
                  <a:lnTo>
                    <a:pt x="225719" y="6475"/>
                  </a:lnTo>
                  <a:lnTo>
                    <a:pt x="199525" y="24134"/>
                  </a:lnTo>
                  <a:lnTo>
                    <a:pt x="181863" y="50327"/>
                  </a:lnTo>
                  <a:lnTo>
                    <a:pt x="175387" y="82405"/>
                  </a:lnTo>
                  <a:lnTo>
                    <a:pt x="172101" y="98679"/>
                  </a:lnTo>
                  <a:lnTo>
                    <a:pt x="163140" y="111969"/>
                  </a:lnTo>
                  <a:lnTo>
                    <a:pt x="149850" y="120930"/>
                  </a:lnTo>
                  <a:lnTo>
                    <a:pt x="133577" y="124216"/>
                  </a:lnTo>
                  <a:lnTo>
                    <a:pt x="83285" y="124216"/>
                  </a:lnTo>
                  <a:lnTo>
                    <a:pt x="50866" y="130762"/>
                  </a:lnTo>
                  <a:lnTo>
                    <a:pt x="24393" y="148613"/>
                  </a:lnTo>
                  <a:lnTo>
                    <a:pt x="6544" y="175086"/>
                  </a:lnTo>
                  <a:lnTo>
                    <a:pt x="0" y="207501"/>
                  </a:lnTo>
                  <a:lnTo>
                    <a:pt x="0" y="251259"/>
                  </a:lnTo>
                  <a:lnTo>
                    <a:pt x="3107" y="266645"/>
                  </a:lnTo>
                  <a:lnTo>
                    <a:pt x="11582" y="279210"/>
                  </a:lnTo>
                  <a:lnTo>
                    <a:pt x="24149" y="287680"/>
                  </a:lnTo>
                  <a:lnTo>
                    <a:pt x="39538" y="290786"/>
                  </a:lnTo>
                  <a:lnTo>
                    <a:pt x="538905" y="290786"/>
                  </a:lnTo>
                  <a:lnTo>
                    <a:pt x="554293" y="287680"/>
                  </a:lnTo>
                  <a:lnTo>
                    <a:pt x="566861" y="279210"/>
                  </a:lnTo>
                  <a:lnTo>
                    <a:pt x="575335" y="266645"/>
                  </a:lnTo>
                  <a:lnTo>
                    <a:pt x="578443" y="251259"/>
                  </a:lnTo>
                  <a:lnTo>
                    <a:pt x="578443" y="207501"/>
                  </a:lnTo>
                  <a:lnTo>
                    <a:pt x="571896" y="175086"/>
                  </a:lnTo>
                  <a:lnTo>
                    <a:pt x="554044" y="148613"/>
                  </a:lnTo>
                  <a:lnTo>
                    <a:pt x="527567" y="130762"/>
                  </a:lnTo>
                  <a:lnTo>
                    <a:pt x="495147" y="124216"/>
                  </a:lnTo>
                  <a:lnTo>
                    <a:pt x="444866" y="124216"/>
                  </a:lnTo>
                  <a:lnTo>
                    <a:pt x="428592" y="120930"/>
                  </a:lnTo>
                  <a:lnTo>
                    <a:pt x="415302" y="111969"/>
                  </a:lnTo>
                  <a:lnTo>
                    <a:pt x="406341" y="98679"/>
                  </a:lnTo>
                  <a:lnTo>
                    <a:pt x="403055" y="82405"/>
                  </a:lnTo>
                  <a:close/>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7" name="Google Shape;327;p13"/>
            <p:cNvSpPr/>
            <p:nvPr/>
          </p:nvSpPr>
          <p:spPr>
            <a:xfrm>
              <a:off x="15163268" y="5863512"/>
              <a:ext cx="427355" cy="1383665"/>
            </a:xfrm>
            <a:custGeom>
              <a:avLst/>
              <a:gdLst/>
              <a:ahLst/>
              <a:cxnLst/>
              <a:rect l="l" t="t" r="r" b="b"/>
              <a:pathLst>
                <a:path w="427355" h="1383665" extrusionOk="0">
                  <a:moveTo>
                    <a:pt x="0" y="0"/>
                  </a:moveTo>
                  <a:lnTo>
                    <a:pt x="0" y="1345309"/>
                  </a:lnTo>
                  <a:lnTo>
                    <a:pt x="2979" y="1360068"/>
                  </a:lnTo>
                  <a:lnTo>
                    <a:pt x="11104" y="1372120"/>
                  </a:lnTo>
                  <a:lnTo>
                    <a:pt x="23156" y="1380245"/>
                  </a:lnTo>
                  <a:lnTo>
                    <a:pt x="37915" y="1383224"/>
                  </a:lnTo>
                  <a:lnTo>
                    <a:pt x="426939" y="1383224"/>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8" name="Google Shape;328;p13"/>
            <p:cNvSpPr/>
            <p:nvPr/>
          </p:nvSpPr>
          <p:spPr>
            <a:xfrm>
              <a:off x="16191240" y="5863512"/>
              <a:ext cx="0" cy="425450"/>
            </a:xfrm>
            <a:custGeom>
              <a:avLst/>
              <a:gdLst/>
              <a:ahLst/>
              <a:cxnLst/>
              <a:rect l="l" t="t" r="r" b="b"/>
              <a:pathLst>
                <a:path w="120000" h="425450" extrusionOk="0">
                  <a:moveTo>
                    <a:pt x="0" y="425400"/>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9" name="Google Shape;329;p13"/>
            <p:cNvSpPr/>
            <p:nvPr/>
          </p:nvSpPr>
          <p:spPr>
            <a:xfrm>
              <a:off x="15701562" y="6819267"/>
              <a:ext cx="490220" cy="427990"/>
            </a:xfrm>
            <a:custGeom>
              <a:avLst/>
              <a:gdLst/>
              <a:ahLst/>
              <a:cxnLst/>
              <a:rect l="l" t="t" r="r" b="b"/>
              <a:pathLst>
                <a:path w="490219" h="427990" extrusionOk="0">
                  <a:moveTo>
                    <a:pt x="108478" y="426688"/>
                  </a:moveTo>
                  <a:lnTo>
                    <a:pt x="0" y="427463"/>
                  </a:lnTo>
                  <a:lnTo>
                    <a:pt x="451776" y="427463"/>
                  </a:lnTo>
                  <a:lnTo>
                    <a:pt x="466529" y="424485"/>
                  </a:lnTo>
                  <a:lnTo>
                    <a:pt x="478578" y="416365"/>
                  </a:lnTo>
                  <a:lnTo>
                    <a:pt x="486702" y="404320"/>
                  </a:lnTo>
                  <a:lnTo>
                    <a:pt x="489681" y="389569"/>
                  </a:lnTo>
                  <a:lnTo>
                    <a:pt x="489681"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0" name="Google Shape;330;p13"/>
            <p:cNvSpPr/>
            <p:nvPr/>
          </p:nvSpPr>
          <p:spPr>
            <a:xfrm>
              <a:off x="15586629" y="6318444"/>
              <a:ext cx="816610" cy="981710"/>
            </a:xfrm>
            <a:custGeom>
              <a:avLst/>
              <a:gdLst/>
              <a:ahLst/>
              <a:cxnLst/>
              <a:rect l="l" t="t" r="r" b="b"/>
              <a:pathLst>
                <a:path w="816609" h="981709" extrusionOk="0">
                  <a:moveTo>
                    <a:pt x="690663" y="0"/>
                  </a:moveTo>
                  <a:lnTo>
                    <a:pt x="97812" y="739694"/>
                  </a:lnTo>
                  <a:lnTo>
                    <a:pt x="3574" y="928924"/>
                  </a:lnTo>
                  <a:lnTo>
                    <a:pt x="0" y="940895"/>
                  </a:lnTo>
                  <a:lnTo>
                    <a:pt x="603" y="953039"/>
                  </a:lnTo>
                  <a:lnTo>
                    <a:pt x="5152" y="964310"/>
                  </a:lnTo>
                  <a:lnTo>
                    <a:pt x="13417" y="973666"/>
                  </a:lnTo>
                  <a:lnTo>
                    <a:pt x="24354" y="979700"/>
                  </a:lnTo>
                  <a:lnTo>
                    <a:pt x="36350" y="981688"/>
                  </a:lnTo>
                  <a:lnTo>
                    <a:pt x="48335" y="979634"/>
                  </a:lnTo>
                  <a:lnTo>
                    <a:pt x="59237" y="973541"/>
                  </a:lnTo>
                  <a:lnTo>
                    <a:pt x="223410" y="840351"/>
                  </a:lnTo>
                  <a:lnTo>
                    <a:pt x="816251" y="100656"/>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1" name="Google Shape;331;p13"/>
            <p:cNvSpPr/>
            <p:nvPr/>
          </p:nvSpPr>
          <p:spPr>
            <a:xfrm>
              <a:off x="15685264" y="7057112"/>
              <a:ext cx="126364" cy="101600"/>
            </a:xfrm>
            <a:custGeom>
              <a:avLst/>
              <a:gdLst/>
              <a:ahLst/>
              <a:cxnLst/>
              <a:rect l="l" t="t" r="r" b="b"/>
              <a:pathLst>
                <a:path w="126365" h="101600" extrusionOk="0">
                  <a:moveTo>
                    <a:pt x="126289" y="101222"/>
                  </a:moveTo>
                  <a:lnTo>
                    <a:pt x="0"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2" name="Google Shape;332;p13"/>
            <p:cNvSpPr/>
            <p:nvPr/>
          </p:nvSpPr>
          <p:spPr>
            <a:xfrm>
              <a:off x="16277294" y="6169519"/>
              <a:ext cx="238760" cy="250190"/>
            </a:xfrm>
            <a:custGeom>
              <a:avLst/>
              <a:gdLst/>
              <a:ahLst/>
              <a:cxnLst/>
              <a:rect l="l" t="t" r="r" b="b"/>
              <a:pathLst>
                <a:path w="238759" h="250189" extrusionOk="0">
                  <a:moveTo>
                    <a:pt x="208705" y="17199"/>
                  </a:moveTo>
                  <a:lnTo>
                    <a:pt x="180308" y="2541"/>
                  </a:lnTo>
                  <a:lnTo>
                    <a:pt x="149562" y="0"/>
                  </a:lnTo>
                  <a:lnTo>
                    <a:pt x="120105" y="9173"/>
                  </a:lnTo>
                  <a:lnTo>
                    <a:pt x="95578" y="29660"/>
                  </a:lnTo>
                  <a:lnTo>
                    <a:pt x="0" y="148923"/>
                  </a:lnTo>
                  <a:lnTo>
                    <a:pt x="125587" y="249580"/>
                  </a:lnTo>
                  <a:lnTo>
                    <a:pt x="221176" y="130327"/>
                  </a:lnTo>
                  <a:lnTo>
                    <a:pt x="235830" y="101928"/>
                  </a:lnTo>
                  <a:lnTo>
                    <a:pt x="238371" y="71179"/>
                  </a:lnTo>
                  <a:lnTo>
                    <a:pt x="229197" y="41722"/>
                  </a:lnTo>
                  <a:lnTo>
                    <a:pt x="208705" y="17199"/>
                  </a:lnTo>
                  <a:close/>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333" name="Google Shape;333;p13"/>
          <p:cNvSpPr/>
          <p:nvPr/>
        </p:nvSpPr>
        <p:spPr>
          <a:xfrm>
            <a:off x="3191979" y="5772282"/>
            <a:ext cx="1663064" cy="1835150"/>
          </a:xfrm>
          <a:custGeom>
            <a:avLst/>
            <a:gdLst/>
            <a:ahLst/>
            <a:cxnLst/>
            <a:rect l="l" t="t" r="r" b="b"/>
            <a:pathLst>
              <a:path w="1663064" h="1835150" extrusionOk="0">
                <a:moveTo>
                  <a:pt x="342341" y="1377746"/>
                </a:moveTo>
                <a:lnTo>
                  <a:pt x="287032" y="1377746"/>
                </a:lnTo>
                <a:lnTo>
                  <a:pt x="287032" y="1748815"/>
                </a:lnTo>
                <a:lnTo>
                  <a:pt x="342341" y="1748815"/>
                </a:lnTo>
                <a:lnTo>
                  <a:pt x="342341" y="1377746"/>
                </a:lnTo>
                <a:close/>
              </a:path>
              <a:path w="1663064" h="1835150" extrusionOk="0">
                <a:moveTo>
                  <a:pt x="485863" y="1205534"/>
                </a:moveTo>
                <a:lnTo>
                  <a:pt x="430555" y="1205534"/>
                </a:lnTo>
                <a:lnTo>
                  <a:pt x="430555" y="1748815"/>
                </a:lnTo>
                <a:lnTo>
                  <a:pt x="485863" y="1748815"/>
                </a:lnTo>
                <a:lnTo>
                  <a:pt x="485863" y="1205534"/>
                </a:lnTo>
                <a:close/>
              </a:path>
              <a:path w="1663064" h="1835150" extrusionOk="0">
                <a:moveTo>
                  <a:pt x="577761" y="725995"/>
                </a:moveTo>
                <a:lnTo>
                  <a:pt x="546569" y="698080"/>
                </a:lnTo>
                <a:lnTo>
                  <a:pt x="510603" y="677418"/>
                </a:lnTo>
                <a:lnTo>
                  <a:pt x="471157" y="664591"/>
                </a:lnTo>
                <a:lnTo>
                  <a:pt x="448729" y="662216"/>
                </a:lnTo>
                <a:lnTo>
                  <a:pt x="450786" y="660158"/>
                </a:lnTo>
                <a:lnTo>
                  <a:pt x="494131" y="603338"/>
                </a:lnTo>
                <a:lnTo>
                  <a:pt x="509206" y="561378"/>
                </a:lnTo>
                <a:lnTo>
                  <a:pt x="514565" y="515607"/>
                </a:lnTo>
                <a:lnTo>
                  <a:pt x="509270" y="469836"/>
                </a:lnTo>
                <a:lnTo>
                  <a:pt x="494207" y="427786"/>
                </a:lnTo>
                <a:lnTo>
                  <a:pt x="470598" y="390664"/>
                </a:lnTo>
                <a:lnTo>
                  <a:pt x="459257" y="379323"/>
                </a:lnTo>
                <a:lnTo>
                  <a:pt x="459257" y="515607"/>
                </a:lnTo>
                <a:lnTo>
                  <a:pt x="451866" y="561251"/>
                </a:lnTo>
                <a:lnTo>
                  <a:pt x="431330" y="600925"/>
                </a:lnTo>
                <a:lnTo>
                  <a:pt x="400011" y="632231"/>
                </a:lnTo>
                <a:lnTo>
                  <a:pt x="360337" y="652780"/>
                </a:lnTo>
                <a:lnTo>
                  <a:pt x="314693" y="660158"/>
                </a:lnTo>
                <a:lnTo>
                  <a:pt x="269049" y="652780"/>
                </a:lnTo>
                <a:lnTo>
                  <a:pt x="229362" y="632231"/>
                </a:lnTo>
                <a:lnTo>
                  <a:pt x="198056" y="600925"/>
                </a:lnTo>
                <a:lnTo>
                  <a:pt x="177507" y="561251"/>
                </a:lnTo>
                <a:lnTo>
                  <a:pt x="170116" y="515607"/>
                </a:lnTo>
                <a:lnTo>
                  <a:pt x="177495" y="470001"/>
                </a:lnTo>
                <a:lnTo>
                  <a:pt x="198056" y="430288"/>
                </a:lnTo>
                <a:lnTo>
                  <a:pt x="229362" y="398970"/>
                </a:lnTo>
                <a:lnTo>
                  <a:pt x="269049" y="378421"/>
                </a:lnTo>
                <a:lnTo>
                  <a:pt x="314693" y="371043"/>
                </a:lnTo>
                <a:lnTo>
                  <a:pt x="360286" y="378472"/>
                </a:lnTo>
                <a:lnTo>
                  <a:pt x="399948" y="399046"/>
                </a:lnTo>
                <a:lnTo>
                  <a:pt x="431253" y="430352"/>
                </a:lnTo>
                <a:lnTo>
                  <a:pt x="451827" y="470001"/>
                </a:lnTo>
                <a:lnTo>
                  <a:pt x="459257" y="515607"/>
                </a:lnTo>
                <a:lnTo>
                  <a:pt x="459257" y="379323"/>
                </a:lnTo>
                <a:lnTo>
                  <a:pt x="450977" y="371043"/>
                </a:lnTo>
                <a:lnTo>
                  <a:pt x="439623" y="359689"/>
                </a:lnTo>
                <a:lnTo>
                  <a:pt x="402513" y="336080"/>
                </a:lnTo>
                <a:lnTo>
                  <a:pt x="360464" y="321017"/>
                </a:lnTo>
                <a:lnTo>
                  <a:pt x="314693" y="315722"/>
                </a:lnTo>
                <a:lnTo>
                  <a:pt x="268909" y="321017"/>
                </a:lnTo>
                <a:lnTo>
                  <a:pt x="226860" y="336080"/>
                </a:lnTo>
                <a:lnTo>
                  <a:pt x="189750" y="359689"/>
                </a:lnTo>
                <a:lnTo>
                  <a:pt x="158775" y="390664"/>
                </a:lnTo>
                <a:lnTo>
                  <a:pt x="135153" y="427786"/>
                </a:lnTo>
                <a:lnTo>
                  <a:pt x="120103" y="469836"/>
                </a:lnTo>
                <a:lnTo>
                  <a:pt x="114808" y="515607"/>
                </a:lnTo>
                <a:lnTo>
                  <a:pt x="120103" y="561378"/>
                </a:lnTo>
                <a:lnTo>
                  <a:pt x="135153" y="603440"/>
                </a:lnTo>
                <a:lnTo>
                  <a:pt x="158775" y="640549"/>
                </a:lnTo>
                <a:lnTo>
                  <a:pt x="180619" y="662406"/>
                </a:lnTo>
                <a:lnTo>
                  <a:pt x="154139" y="665492"/>
                </a:lnTo>
                <a:lnTo>
                  <a:pt x="112128" y="680593"/>
                </a:lnTo>
                <a:lnTo>
                  <a:pt x="75031" y="704227"/>
                </a:lnTo>
                <a:lnTo>
                  <a:pt x="44056" y="735203"/>
                </a:lnTo>
                <a:lnTo>
                  <a:pt x="20421" y="772299"/>
                </a:lnTo>
                <a:lnTo>
                  <a:pt x="5334" y="814324"/>
                </a:lnTo>
                <a:lnTo>
                  <a:pt x="0" y="860044"/>
                </a:lnTo>
                <a:lnTo>
                  <a:pt x="0" y="1175778"/>
                </a:lnTo>
                <a:lnTo>
                  <a:pt x="7327" y="1220724"/>
                </a:lnTo>
                <a:lnTo>
                  <a:pt x="27597" y="1259801"/>
                </a:lnTo>
                <a:lnTo>
                  <a:pt x="58445" y="1290662"/>
                </a:lnTo>
                <a:lnTo>
                  <a:pt x="97536" y="1310932"/>
                </a:lnTo>
                <a:lnTo>
                  <a:pt x="142468" y="1318247"/>
                </a:lnTo>
                <a:lnTo>
                  <a:pt x="143510" y="1318247"/>
                </a:lnTo>
                <a:lnTo>
                  <a:pt x="143510" y="1748815"/>
                </a:lnTo>
                <a:lnTo>
                  <a:pt x="198818" y="1748815"/>
                </a:lnTo>
                <a:lnTo>
                  <a:pt x="198818" y="1205534"/>
                </a:lnTo>
                <a:lnTo>
                  <a:pt x="143510" y="1205534"/>
                </a:lnTo>
                <a:lnTo>
                  <a:pt x="143510" y="1262938"/>
                </a:lnTo>
                <a:lnTo>
                  <a:pt x="142468" y="1262938"/>
                </a:lnTo>
                <a:lnTo>
                  <a:pt x="108572" y="1256068"/>
                </a:lnTo>
                <a:lnTo>
                  <a:pt x="80860" y="1237373"/>
                </a:lnTo>
                <a:lnTo>
                  <a:pt x="62166" y="1209675"/>
                </a:lnTo>
                <a:lnTo>
                  <a:pt x="55308" y="1175778"/>
                </a:lnTo>
                <a:lnTo>
                  <a:pt x="55308" y="860044"/>
                </a:lnTo>
                <a:lnTo>
                  <a:pt x="62738" y="814451"/>
                </a:lnTo>
                <a:lnTo>
                  <a:pt x="83312" y="774801"/>
                </a:lnTo>
                <a:lnTo>
                  <a:pt x="114617" y="743483"/>
                </a:lnTo>
                <a:lnTo>
                  <a:pt x="154279" y="722922"/>
                </a:lnTo>
                <a:lnTo>
                  <a:pt x="199872" y="715492"/>
                </a:lnTo>
                <a:lnTo>
                  <a:pt x="314693" y="715492"/>
                </a:lnTo>
                <a:lnTo>
                  <a:pt x="429514" y="715492"/>
                </a:lnTo>
                <a:lnTo>
                  <a:pt x="459574" y="718680"/>
                </a:lnTo>
                <a:lnTo>
                  <a:pt x="488048" y="727913"/>
                </a:lnTo>
                <a:lnTo>
                  <a:pt x="514007" y="742784"/>
                </a:lnTo>
                <a:lnTo>
                  <a:pt x="536549" y="762901"/>
                </a:lnTo>
                <a:lnTo>
                  <a:pt x="577761" y="725995"/>
                </a:lnTo>
                <a:close/>
              </a:path>
              <a:path w="1663064" h="1835150" extrusionOk="0">
                <a:moveTo>
                  <a:pt x="801585" y="199872"/>
                </a:moveTo>
                <a:lnTo>
                  <a:pt x="796302" y="154101"/>
                </a:lnTo>
                <a:lnTo>
                  <a:pt x="781240" y="112052"/>
                </a:lnTo>
                <a:lnTo>
                  <a:pt x="757618" y="74930"/>
                </a:lnTo>
                <a:lnTo>
                  <a:pt x="746277" y="63588"/>
                </a:lnTo>
                <a:lnTo>
                  <a:pt x="746277" y="199872"/>
                </a:lnTo>
                <a:lnTo>
                  <a:pt x="738898" y="245516"/>
                </a:lnTo>
                <a:lnTo>
                  <a:pt x="718350" y="285191"/>
                </a:lnTo>
                <a:lnTo>
                  <a:pt x="687044" y="316496"/>
                </a:lnTo>
                <a:lnTo>
                  <a:pt x="647369" y="337045"/>
                </a:lnTo>
                <a:lnTo>
                  <a:pt x="601726" y="344424"/>
                </a:lnTo>
                <a:lnTo>
                  <a:pt x="556082" y="337045"/>
                </a:lnTo>
                <a:lnTo>
                  <a:pt x="516394" y="316496"/>
                </a:lnTo>
                <a:lnTo>
                  <a:pt x="485089" y="285191"/>
                </a:lnTo>
                <a:lnTo>
                  <a:pt x="464540" y="245516"/>
                </a:lnTo>
                <a:lnTo>
                  <a:pt x="457161" y="199872"/>
                </a:lnTo>
                <a:lnTo>
                  <a:pt x="464540" y="154279"/>
                </a:lnTo>
                <a:lnTo>
                  <a:pt x="485089" y="114554"/>
                </a:lnTo>
                <a:lnTo>
                  <a:pt x="516394" y="83235"/>
                </a:lnTo>
                <a:lnTo>
                  <a:pt x="556082" y="62699"/>
                </a:lnTo>
                <a:lnTo>
                  <a:pt x="601726" y="55308"/>
                </a:lnTo>
                <a:lnTo>
                  <a:pt x="647319" y="62738"/>
                </a:lnTo>
                <a:lnTo>
                  <a:pt x="686981" y="83312"/>
                </a:lnTo>
                <a:lnTo>
                  <a:pt x="718286" y="114617"/>
                </a:lnTo>
                <a:lnTo>
                  <a:pt x="738860" y="154279"/>
                </a:lnTo>
                <a:lnTo>
                  <a:pt x="746277" y="199872"/>
                </a:lnTo>
                <a:lnTo>
                  <a:pt x="746277" y="63588"/>
                </a:lnTo>
                <a:lnTo>
                  <a:pt x="689546" y="20345"/>
                </a:lnTo>
                <a:lnTo>
                  <a:pt x="647496" y="5283"/>
                </a:lnTo>
                <a:lnTo>
                  <a:pt x="601726" y="0"/>
                </a:lnTo>
                <a:lnTo>
                  <a:pt x="555955" y="5283"/>
                </a:lnTo>
                <a:lnTo>
                  <a:pt x="513905" y="20345"/>
                </a:lnTo>
                <a:lnTo>
                  <a:pt x="476783" y="43967"/>
                </a:lnTo>
                <a:lnTo>
                  <a:pt x="445820" y="74930"/>
                </a:lnTo>
                <a:lnTo>
                  <a:pt x="422198" y="112052"/>
                </a:lnTo>
                <a:lnTo>
                  <a:pt x="407136" y="154101"/>
                </a:lnTo>
                <a:lnTo>
                  <a:pt x="401853" y="199872"/>
                </a:lnTo>
                <a:lnTo>
                  <a:pt x="407136" y="245643"/>
                </a:lnTo>
                <a:lnTo>
                  <a:pt x="422198" y="287693"/>
                </a:lnTo>
                <a:lnTo>
                  <a:pt x="445820" y="324815"/>
                </a:lnTo>
                <a:lnTo>
                  <a:pt x="476783" y="355790"/>
                </a:lnTo>
                <a:lnTo>
                  <a:pt x="513905" y="379399"/>
                </a:lnTo>
                <a:lnTo>
                  <a:pt x="555955" y="394462"/>
                </a:lnTo>
                <a:lnTo>
                  <a:pt x="601726" y="399757"/>
                </a:lnTo>
                <a:lnTo>
                  <a:pt x="647446" y="394411"/>
                </a:lnTo>
                <a:lnTo>
                  <a:pt x="689470" y="379323"/>
                </a:lnTo>
                <a:lnTo>
                  <a:pt x="726567" y="355688"/>
                </a:lnTo>
                <a:lnTo>
                  <a:pt x="737819" y="344424"/>
                </a:lnTo>
                <a:lnTo>
                  <a:pt x="757542" y="324713"/>
                </a:lnTo>
                <a:lnTo>
                  <a:pt x="781177" y="287616"/>
                </a:lnTo>
                <a:lnTo>
                  <a:pt x="796239" y="245643"/>
                </a:lnTo>
                <a:lnTo>
                  <a:pt x="801585" y="199872"/>
                </a:lnTo>
                <a:close/>
              </a:path>
              <a:path w="1663064" h="1835150" extrusionOk="0">
                <a:moveTo>
                  <a:pt x="859015" y="1463852"/>
                </a:moveTo>
                <a:lnTo>
                  <a:pt x="803694" y="1463852"/>
                </a:lnTo>
                <a:lnTo>
                  <a:pt x="803694" y="1834921"/>
                </a:lnTo>
                <a:lnTo>
                  <a:pt x="859015" y="1834921"/>
                </a:lnTo>
                <a:lnTo>
                  <a:pt x="859015" y="1463852"/>
                </a:lnTo>
                <a:close/>
              </a:path>
              <a:path w="1663064" h="1835150" extrusionOk="0">
                <a:moveTo>
                  <a:pt x="1146035" y="946150"/>
                </a:moveTo>
                <a:lnTo>
                  <a:pt x="1140701" y="900430"/>
                </a:lnTo>
                <a:lnTo>
                  <a:pt x="1125613" y="858405"/>
                </a:lnTo>
                <a:lnTo>
                  <a:pt x="1101979" y="821309"/>
                </a:lnTo>
                <a:lnTo>
                  <a:pt x="1071003" y="790333"/>
                </a:lnTo>
                <a:lnTo>
                  <a:pt x="1033907" y="766699"/>
                </a:lnTo>
                <a:lnTo>
                  <a:pt x="991895" y="751611"/>
                </a:lnTo>
                <a:lnTo>
                  <a:pt x="965212" y="748499"/>
                </a:lnTo>
                <a:lnTo>
                  <a:pt x="967435" y="746277"/>
                </a:lnTo>
                <a:lnTo>
                  <a:pt x="1010793" y="689457"/>
                </a:lnTo>
                <a:lnTo>
                  <a:pt x="1025867" y="647496"/>
                </a:lnTo>
                <a:lnTo>
                  <a:pt x="1031214" y="601713"/>
                </a:lnTo>
                <a:lnTo>
                  <a:pt x="1025931" y="555942"/>
                </a:lnTo>
                <a:lnTo>
                  <a:pt x="1010869" y="513892"/>
                </a:lnTo>
                <a:lnTo>
                  <a:pt x="987247" y="476770"/>
                </a:lnTo>
                <a:lnTo>
                  <a:pt x="975906" y="465429"/>
                </a:lnTo>
                <a:lnTo>
                  <a:pt x="975906" y="601713"/>
                </a:lnTo>
                <a:lnTo>
                  <a:pt x="968527" y="647357"/>
                </a:lnTo>
                <a:lnTo>
                  <a:pt x="947978" y="687031"/>
                </a:lnTo>
                <a:lnTo>
                  <a:pt x="916673" y="718350"/>
                </a:lnTo>
                <a:lnTo>
                  <a:pt x="876998" y="738898"/>
                </a:lnTo>
                <a:lnTo>
                  <a:pt x="831354" y="746277"/>
                </a:lnTo>
                <a:lnTo>
                  <a:pt x="785698" y="738898"/>
                </a:lnTo>
                <a:lnTo>
                  <a:pt x="746023" y="718350"/>
                </a:lnTo>
                <a:lnTo>
                  <a:pt x="714705" y="687031"/>
                </a:lnTo>
                <a:lnTo>
                  <a:pt x="694156" y="647357"/>
                </a:lnTo>
                <a:lnTo>
                  <a:pt x="686777" y="601713"/>
                </a:lnTo>
                <a:lnTo>
                  <a:pt x="694156" y="556120"/>
                </a:lnTo>
                <a:lnTo>
                  <a:pt x="714705" y="516394"/>
                </a:lnTo>
                <a:lnTo>
                  <a:pt x="746023" y="485076"/>
                </a:lnTo>
                <a:lnTo>
                  <a:pt x="785698" y="464540"/>
                </a:lnTo>
                <a:lnTo>
                  <a:pt x="831354" y="457149"/>
                </a:lnTo>
                <a:lnTo>
                  <a:pt x="876947" y="464591"/>
                </a:lnTo>
                <a:lnTo>
                  <a:pt x="916597" y="485152"/>
                </a:lnTo>
                <a:lnTo>
                  <a:pt x="947915" y="516470"/>
                </a:lnTo>
                <a:lnTo>
                  <a:pt x="968476" y="556120"/>
                </a:lnTo>
                <a:lnTo>
                  <a:pt x="975906" y="601713"/>
                </a:lnTo>
                <a:lnTo>
                  <a:pt x="975906" y="465429"/>
                </a:lnTo>
                <a:lnTo>
                  <a:pt x="919162" y="422186"/>
                </a:lnTo>
                <a:lnTo>
                  <a:pt x="877125" y="407123"/>
                </a:lnTo>
                <a:lnTo>
                  <a:pt x="831354" y="401840"/>
                </a:lnTo>
                <a:lnTo>
                  <a:pt x="785571" y="407123"/>
                </a:lnTo>
                <a:lnTo>
                  <a:pt x="743521" y="422186"/>
                </a:lnTo>
                <a:lnTo>
                  <a:pt x="706412" y="445808"/>
                </a:lnTo>
                <a:lnTo>
                  <a:pt x="675436" y="476770"/>
                </a:lnTo>
                <a:lnTo>
                  <a:pt x="651814" y="513892"/>
                </a:lnTo>
                <a:lnTo>
                  <a:pt x="636752" y="555942"/>
                </a:lnTo>
                <a:lnTo>
                  <a:pt x="631469" y="601713"/>
                </a:lnTo>
                <a:lnTo>
                  <a:pt x="636752" y="647496"/>
                </a:lnTo>
                <a:lnTo>
                  <a:pt x="651814" y="689546"/>
                </a:lnTo>
                <a:lnTo>
                  <a:pt x="675436" y="726655"/>
                </a:lnTo>
                <a:lnTo>
                  <a:pt x="697293" y="748525"/>
                </a:lnTo>
                <a:lnTo>
                  <a:pt x="670814" y="751611"/>
                </a:lnTo>
                <a:lnTo>
                  <a:pt x="628789" y="766699"/>
                </a:lnTo>
                <a:lnTo>
                  <a:pt x="591693" y="790333"/>
                </a:lnTo>
                <a:lnTo>
                  <a:pt x="560717" y="821309"/>
                </a:lnTo>
                <a:lnTo>
                  <a:pt x="537083" y="858405"/>
                </a:lnTo>
                <a:lnTo>
                  <a:pt x="521995" y="900430"/>
                </a:lnTo>
                <a:lnTo>
                  <a:pt x="516661" y="946150"/>
                </a:lnTo>
                <a:lnTo>
                  <a:pt x="516661" y="1261897"/>
                </a:lnTo>
                <a:lnTo>
                  <a:pt x="523976" y="1306830"/>
                </a:lnTo>
                <a:lnTo>
                  <a:pt x="544245" y="1345907"/>
                </a:lnTo>
                <a:lnTo>
                  <a:pt x="575106" y="1376768"/>
                </a:lnTo>
                <a:lnTo>
                  <a:pt x="614184" y="1397038"/>
                </a:lnTo>
                <a:lnTo>
                  <a:pt x="659130" y="1404366"/>
                </a:lnTo>
                <a:lnTo>
                  <a:pt x="660184" y="1404366"/>
                </a:lnTo>
                <a:lnTo>
                  <a:pt x="660184" y="1834921"/>
                </a:lnTo>
                <a:lnTo>
                  <a:pt x="715492" y="1834921"/>
                </a:lnTo>
                <a:lnTo>
                  <a:pt x="715492" y="1291628"/>
                </a:lnTo>
                <a:lnTo>
                  <a:pt x="660184" y="1291628"/>
                </a:lnTo>
                <a:lnTo>
                  <a:pt x="660184" y="1349044"/>
                </a:lnTo>
                <a:lnTo>
                  <a:pt x="659130" y="1349044"/>
                </a:lnTo>
                <a:lnTo>
                  <a:pt x="625233" y="1342186"/>
                </a:lnTo>
                <a:lnTo>
                  <a:pt x="597522" y="1323492"/>
                </a:lnTo>
                <a:lnTo>
                  <a:pt x="578827" y="1295781"/>
                </a:lnTo>
                <a:lnTo>
                  <a:pt x="571969" y="1261897"/>
                </a:lnTo>
                <a:lnTo>
                  <a:pt x="571969" y="946150"/>
                </a:lnTo>
                <a:lnTo>
                  <a:pt x="579399" y="900557"/>
                </a:lnTo>
                <a:lnTo>
                  <a:pt x="599973" y="860907"/>
                </a:lnTo>
                <a:lnTo>
                  <a:pt x="631278" y="829589"/>
                </a:lnTo>
                <a:lnTo>
                  <a:pt x="670941" y="809028"/>
                </a:lnTo>
                <a:lnTo>
                  <a:pt x="716534" y="801598"/>
                </a:lnTo>
                <a:lnTo>
                  <a:pt x="831354" y="801598"/>
                </a:lnTo>
                <a:lnTo>
                  <a:pt x="946162" y="801598"/>
                </a:lnTo>
                <a:lnTo>
                  <a:pt x="991755" y="809028"/>
                </a:lnTo>
                <a:lnTo>
                  <a:pt x="1031417" y="829589"/>
                </a:lnTo>
                <a:lnTo>
                  <a:pt x="1062723" y="860907"/>
                </a:lnTo>
                <a:lnTo>
                  <a:pt x="1083297" y="900557"/>
                </a:lnTo>
                <a:lnTo>
                  <a:pt x="1090726" y="946150"/>
                </a:lnTo>
                <a:lnTo>
                  <a:pt x="1090726" y="1261897"/>
                </a:lnTo>
                <a:lnTo>
                  <a:pt x="1083868" y="1295781"/>
                </a:lnTo>
                <a:lnTo>
                  <a:pt x="1065174" y="1323492"/>
                </a:lnTo>
                <a:lnTo>
                  <a:pt x="1037463" y="1342186"/>
                </a:lnTo>
                <a:lnTo>
                  <a:pt x="1003566" y="1349044"/>
                </a:lnTo>
                <a:lnTo>
                  <a:pt x="1002512" y="1349044"/>
                </a:lnTo>
                <a:lnTo>
                  <a:pt x="1002512" y="1291628"/>
                </a:lnTo>
                <a:lnTo>
                  <a:pt x="947204" y="1291628"/>
                </a:lnTo>
                <a:lnTo>
                  <a:pt x="947204" y="1834921"/>
                </a:lnTo>
                <a:lnTo>
                  <a:pt x="1002512" y="1834921"/>
                </a:lnTo>
                <a:lnTo>
                  <a:pt x="1002512" y="1404366"/>
                </a:lnTo>
                <a:lnTo>
                  <a:pt x="1003566" y="1404366"/>
                </a:lnTo>
                <a:lnTo>
                  <a:pt x="1048499" y="1397038"/>
                </a:lnTo>
                <a:lnTo>
                  <a:pt x="1087589" y="1376768"/>
                </a:lnTo>
                <a:lnTo>
                  <a:pt x="1118438" y="1345907"/>
                </a:lnTo>
                <a:lnTo>
                  <a:pt x="1138707" y="1306830"/>
                </a:lnTo>
                <a:lnTo>
                  <a:pt x="1146035" y="1261897"/>
                </a:lnTo>
                <a:lnTo>
                  <a:pt x="1146035" y="946150"/>
                </a:lnTo>
                <a:close/>
              </a:path>
              <a:path w="1663064" h="1835150" extrusionOk="0">
                <a:moveTo>
                  <a:pt x="1232141" y="1205534"/>
                </a:moveTo>
                <a:lnTo>
                  <a:pt x="1176832" y="1205534"/>
                </a:lnTo>
                <a:lnTo>
                  <a:pt x="1176832" y="1748815"/>
                </a:lnTo>
                <a:lnTo>
                  <a:pt x="1232141" y="1748815"/>
                </a:lnTo>
                <a:lnTo>
                  <a:pt x="1232141" y="1205534"/>
                </a:lnTo>
                <a:close/>
              </a:path>
              <a:path w="1663064" h="1835150" extrusionOk="0">
                <a:moveTo>
                  <a:pt x="1260843" y="199872"/>
                </a:moveTo>
                <a:lnTo>
                  <a:pt x="1255547" y="154101"/>
                </a:lnTo>
                <a:lnTo>
                  <a:pt x="1240497" y="112052"/>
                </a:lnTo>
                <a:lnTo>
                  <a:pt x="1216875" y="74930"/>
                </a:lnTo>
                <a:lnTo>
                  <a:pt x="1205534" y="63588"/>
                </a:lnTo>
                <a:lnTo>
                  <a:pt x="1205534" y="199872"/>
                </a:lnTo>
                <a:lnTo>
                  <a:pt x="1198156" y="245516"/>
                </a:lnTo>
                <a:lnTo>
                  <a:pt x="1177607" y="285191"/>
                </a:lnTo>
                <a:lnTo>
                  <a:pt x="1146289" y="316496"/>
                </a:lnTo>
                <a:lnTo>
                  <a:pt x="1106614" y="337045"/>
                </a:lnTo>
                <a:lnTo>
                  <a:pt x="1060970" y="344424"/>
                </a:lnTo>
                <a:lnTo>
                  <a:pt x="1015326" y="337045"/>
                </a:lnTo>
                <a:lnTo>
                  <a:pt x="975652" y="316496"/>
                </a:lnTo>
                <a:lnTo>
                  <a:pt x="944333" y="285191"/>
                </a:lnTo>
                <a:lnTo>
                  <a:pt x="923798" y="245516"/>
                </a:lnTo>
                <a:lnTo>
                  <a:pt x="916406" y="199872"/>
                </a:lnTo>
                <a:lnTo>
                  <a:pt x="923785" y="154279"/>
                </a:lnTo>
                <a:lnTo>
                  <a:pt x="944333" y="114554"/>
                </a:lnTo>
                <a:lnTo>
                  <a:pt x="975652" y="83235"/>
                </a:lnTo>
                <a:lnTo>
                  <a:pt x="1015326" y="62699"/>
                </a:lnTo>
                <a:lnTo>
                  <a:pt x="1060970" y="55308"/>
                </a:lnTo>
                <a:lnTo>
                  <a:pt x="1106576" y="62738"/>
                </a:lnTo>
                <a:lnTo>
                  <a:pt x="1146225" y="83312"/>
                </a:lnTo>
                <a:lnTo>
                  <a:pt x="1177544" y="114617"/>
                </a:lnTo>
                <a:lnTo>
                  <a:pt x="1198105" y="154279"/>
                </a:lnTo>
                <a:lnTo>
                  <a:pt x="1205534" y="199872"/>
                </a:lnTo>
                <a:lnTo>
                  <a:pt x="1205534" y="63588"/>
                </a:lnTo>
                <a:lnTo>
                  <a:pt x="1148791" y="20345"/>
                </a:lnTo>
                <a:lnTo>
                  <a:pt x="1106741" y="5283"/>
                </a:lnTo>
                <a:lnTo>
                  <a:pt x="1060970" y="0"/>
                </a:lnTo>
                <a:lnTo>
                  <a:pt x="1015199" y="5283"/>
                </a:lnTo>
                <a:lnTo>
                  <a:pt x="973150" y="20345"/>
                </a:lnTo>
                <a:lnTo>
                  <a:pt x="936040" y="43967"/>
                </a:lnTo>
                <a:lnTo>
                  <a:pt x="905065" y="74930"/>
                </a:lnTo>
                <a:lnTo>
                  <a:pt x="881456" y="112052"/>
                </a:lnTo>
                <a:lnTo>
                  <a:pt x="866394" y="154101"/>
                </a:lnTo>
                <a:lnTo>
                  <a:pt x="861098" y="199872"/>
                </a:lnTo>
                <a:lnTo>
                  <a:pt x="866394" y="245643"/>
                </a:lnTo>
                <a:lnTo>
                  <a:pt x="881456" y="287693"/>
                </a:lnTo>
                <a:lnTo>
                  <a:pt x="905065" y="324815"/>
                </a:lnTo>
                <a:lnTo>
                  <a:pt x="936040" y="355790"/>
                </a:lnTo>
                <a:lnTo>
                  <a:pt x="973150" y="379399"/>
                </a:lnTo>
                <a:lnTo>
                  <a:pt x="1015199" y="394462"/>
                </a:lnTo>
                <a:lnTo>
                  <a:pt x="1060970" y="399757"/>
                </a:lnTo>
                <a:lnTo>
                  <a:pt x="1106703" y="394411"/>
                </a:lnTo>
                <a:lnTo>
                  <a:pt x="1148715" y="379323"/>
                </a:lnTo>
                <a:lnTo>
                  <a:pt x="1185811" y="355688"/>
                </a:lnTo>
                <a:lnTo>
                  <a:pt x="1197076" y="344424"/>
                </a:lnTo>
                <a:lnTo>
                  <a:pt x="1216787" y="324713"/>
                </a:lnTo>
                <a:lnTo>
                  <a:pt x="1240421" y="287616"/>
                </a:lnTo>
                <a:lnTo>
                  <a:pt x="1255496" y="245643"/>
                </a:lnTo>
                <a:lnTo>
                  <a:pt x="1260843" y="199872"/>
                </a:lnTo>
                <a:close/>
              </a:path>
              <a:path w="1663064" h="1835150" extrusionOk="0">
                <a:moveTo>
                  <a:pt x="1375664" y="1377746"/>
                </a:moveTo>
                <a:lnTo>
                  <a:pt x="1320342" y="1377746"/>
                </a:lnTo>
                <a:lnTo>
                  <a:pt x="1320342" y="1748815"/>
                </a:lnTo>
                <a:lnTo>
                  <a:pt x="1375664" y="1748815"/>
                </a:lnTo>
                <a:lnTo>
                  <a:pt x="1375664" y="1377746"/>
                </a:lnTo>
                <a:close/>
              </a:path>
              <a:path w="1663064" h="1835150" extrusionOk="0">
                <a:moveTo>
                  <a:pt x="1662684" y="860044"/>
                </a:moveTo>
                <a:lnTo>
                  <a:pt x="1657350" y="814324"/>
                </a:lnTo>
                <a:lnTo>
                  <a:pt x="1642262" y="772299"/>
                </a:lnTo>
                <a:lnTo>
                  <a:pt x="1618627" y="735203"/>
                </a:lnTo>
                <a:lnTo>
                  <a:pt x="1587665" y="704227"/>
                </a:lnTo>
                <a:lnTo>
                  <a:pt x="1550568" y="680593"/>
                </a:lnTo>
                <a:lnTo>
                  <a:pt x="1508544" y="665492"/>
                </a:lnTo>
                <a:lnTo>
                  <a:pt x="1481874" y="662393"/>
                </a:lnTo>
                <a:lnTo>
                  <a:pt x="1484096" y="660158"/>
                </a:lnTo>
                <a:lnTo>
                  <a:pt x="1527454" y="603338"/>
                </a:lnTo>
                <a:lnTo>
                  <a:pt x="1542516" y="561378"/>
                </a:lnTo>
                <a:lnTo>
                  <a:pt x="1547876" y="515607"/>
                </a:lnTo>
                <a:lnTo>
                  <a:pt x="1542592" y="469836"/>
                </a:lnTo>
                <a:lnTo>
                  <a:pt x="1527530" y="427786"/>
                </a:lnTo>
                <a:lnTo>
                  <a:pt x="1503908" y="390664"/>
                </a:lnTo>
                <a:lnTo>
                  <a:pt x="1492567" y="379323"/>
                </a:lnTo>
                <a:lnTo>
                  <a:pt x="1492567" y="515607"/>
                </a:lnTo>
                <a:lnTo>
                  <a:pt x="1485188" y="561251"/>
                </a:lnTo>
                <a:lnTo>
                  <a:pt x="1464640" y="600925"/>
                </a:lnTo>
                <a:lnTo>
                  <a:pt x="1433334" y="632231"/>
                </a:lnTo>
                <a:lnTo>
                  <a:pt x="1393647" y="652780"/>
                </a:lnTo>
                <a:lnTo>
                  <a:pt x="1348003" y="660158"/>
                </a:lnTo>
                <a:lnTo>
                  <a:pt x="1302359" y="652780"/>
                </a:lnTo>
                <a:lnTo>
                  <a:pt x="1262684" y="632231"/>
                </a:lnTo>
                <a:lnTo>
                  <a:pt x="1231366" y="600925"/>
                </a:lnTo>
                <a:lnTo>
                  <a:pt x="1210818" y="561251"/>
                </a:lnTo>
                <a:lnTo>
                  <a:pt x="1203439" y="515607"/>
                </a:lnTo>
                <a:lnTo>
                  <a:pt x="1210805" y="470001"/>
                </a:lnTo>
                <a:lnTo>
                  <a:pt x="1231366" y="430288"/>
                </a:lnTo>
                <a:lnTo>
                  <a:pt x="1262684" y="398970"/>
                </a:lnTo>
                <a:lnTo>
                  <a:pt x="1302359" y="378421"/>
                </a:lnTo>
                <a:lnTo>
                  <a:pt x="1348003" y="371043"/>
                </a:lnTo>
                <a:lnTo>
                  <a:pt x="1393609" y="378472"/>
                </a:lnTo>
                <a:lnTo>
                  <a:pt x="1433258" y="399046"/>
                </a:lnTo>
                <a:lnTo>
                  <a:pt x="1464576" y="430352"/>
                </a:lnTo>
                <a:lnTo>
                  <a:pt x="1485138" y="470001"/>
                </a:lnTo>
                <a:lnTo>
                  <a:pt x="1492567" y="515607"/>
                </a:lnTo>
                <a:lnTo>
                  <a:pt x="1492567" y="379323"/>
                </a:lnTo>
                <a:lnTo>
                  <a:pt x="1484287" y="371043"/>
                </a:lnTo>
                <a:lnTo>
                  <a:pt x="1472933" y="359689"/>
                </a:lnTo>
                <a:lnTo>
                  <a:pt x="1435823" y="336080"/>
                </a:lnTo>
                <a:lnTo>
                  <a:pt x="1393774" y="321017"/>
                </a:lnTo>
                <a:lnTo>
                  <a:pt x="1348003" y="315722"/>
                </a:lnTo>
                <a:lnTo>
                  <a:pt x="1302232" y="321017"/>
                </a:lnTo>
                <a:lnTo>
                  <a:pt x="1260182" y="336080"/>
                </a:lnTo>
                <a:lnTo>
                  <a:pt x="1223060" y="359689"/>
                </a:lnTo>
                <a:lnTo>
                  <a:pt x="1192098" y="390664"/>
                </a:lnTo>
                <a:lnTo>
                  <a:pt x="1168476" y="427786"/>
                </a:lnTo>
                <a:lnTo>
                  <a:pt x="1153414" y="469836"/>
                </a:lnTo>
                <a:lnTo>
                  <a:pt x="1148130" y="515607"/>
                </a:lnTo>
                <a:lnTo>
                  <a:pt x="1153414" y="561378"/>
                </a:lnTo>
                <a:lnTo>
                  <a:pt x="1168476" y="603440"/>
                </a:lnTo>
                <a:lnTo>
                  <a:pt x="1192098" y="640549"/>
                </a:lnTo>
                <a:lnTo>
                  <a:pt x="1213751" y="662228"/>
                </a:lnTo>
                <a:lnTo>
                  <a:pt x="1191539" y="664578"/>
                </a:lnTo>
                <a:lnTo>
                  <a:pt x="1152093" y="677418"/>
                </a:lnTo>
                <a:lnTo>
                  <a:pt x="1116126" y="698080"/>
                </a:lnTo>
                <a:lnTo>
                  <a:pt x="1084922" y="725995"/>
                </a:lnTo>
                <a:lnTo>
                  <a:pt x="1126147" y="762901"/>
                </a:lnTo>
                <a:lnTo>
                  <a:pt x="1148676" y="742784"/>
                </a:lnTo>
                <a:lnTo>
                  <a:pt x="1174648" y="727913"/>
                </a:lnTo>
                <a:lnTo>
                  <a:pt x="1203121" y="718680"/>
                </a:lnTo>
                <a:lnTo>
                  <a:pt x="1233195" y="715492"/>
                </a:lnTo>
                <a:lnTo>
                  <a:pt x="1348003" y="715492"/>
                </a:lnTo>
                <a:lnTo>
                  <a:pt x="1462824" y="715492"/>
                </a:lnTo>
                <a:lnTo>
                  <a:pt x="1508417" y="722922"/>
                </a:lnTo>
                <a:lnTo>
                  <a:pt x="1548066" y="743483"/>
                </a:lnTo>
                <a:lnTo>
                  <a:pt x="1579384" y="774801"/>
                </a:lnTo>
                <a:lnTo>
                  <a:pt x="1599958" y="814451"/>
                </a:lnTo>
                <a:lnTo>
                  <a:pt x="1607388" y="860044"/>
                </a:lnTo>
                <a:lnTo>
                  <a:pt x="1607388" y="1175778"/>
                </a:lnTo>
                <a:lnTo>
                  <a:pt x="1600517" y="1209675"/>
                </a:lnTo>
                <a:lnTo>
                  <a:pt x="1581823" y="1237373"/>
                </a:lnTo>
                <a:lnTo>
                  <a:pt x="1554111" y="1256068"/>
                </a:lnTo>
                <a:lnTo>
                  <a:pt x="1520228" y="1262938"/>
                </a:lnTo>
                <a:lnTo>
                  <a:pt x="1519174" y="1262938"/>
                </a:lnTo>
                <a:lnTo>
                  <a:pt x="1519174" y="1205534"/>
                </a:lnTo>
                <a:lnTo>
                  <a:pt x="1463865" y="1205534"/>
                </a:lnTo>
                <a:lnTo>
                  <a:pt x="1463865" y="1748815"/>
                </a:lnTo>
                <a:lnTo>
                  <a:pt x="1519174" y="1748815"/>
                </a:lnTo>
                <a:lnTo>
                  <a:pt x="1519174" y="1318247"/>
                </a:lnTo>
                <a:lnTo>
                  <a:pt x="1520228" y="1318247"/>
                </a:lnTo>
                <a:lnTo>
                  <a:pt x="1565160" y="1310932"/>
                </a:lnTo>
                <a:lnTo>
                  <a:pt x="1604238" y="1290662"/>
                </a:lnTo>
                <a:lnTo>
                  <a:pt x="1635099" y="1259801"/>
                </a:lnTo>
                <a:lnTo>
                  <a:pt x="1655368" y="1220724"/>
                </a:lnTo>
                <a:lnTo>
                  <a:pt x="1662684" y="1175778"/>
                </a:lnTo>
                <a:lnTo>
                  <a:pt x="1662684" y="860044"/>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4" name="Google Shape;334;p13"/>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13</a:t>
            </a:fld>
            <a:endParaRPr dirty="0"/>
          </a:p>
        </p:txBody>
      </p:sp>
      <p:sp>
        <p:nvSpPr>
          <p:cNvPr id="2" name="Holder 5">
            <a:extLst>
              <a:ext uri="{FF2B5EF4-FFF2-40B4-BE49-F238E27FC236}">
                <a16:creationId xmlns:a16="http://schemas.microsoft.com/office/drawing/2014/main" id="{F138A0F9-009A-4D64-DD82-CC3A7C2DF1DB}"/>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16"/>
          <p:cNvSpPr/>
          <p:nvPr/>
        </p:nvSpPr>
        <p:spPr>
          <a:xfrm rot="10800000">
            <a:off x="0" y="9838462"/>
            <a:ext cx="20104100" cy="1470487"/>
          </a:xfrm>
          <a:prstGeom prst="rect">
            <a:avLst/>
          </a:prstGeom>
          <a:solidFill>
            <a:srgbClr val="00CFBF"/>
          </a:solidFill>
          <a:ln>
            <a:noFill/>
          </a:ln>
        </p:spPr>
        <p:txBody>
          <a:bodyPr spcFirstLastPara="1" wrap="square" lIns="150756" tIns="75357" rIns="150756" bIns="75357" anchor="ctr" anchorCtr="0">
            <a:noAutofit/>
          </a:bodyPr>
          <a:lstStyle/>
          <a:p>
            <a:pPr algn="ctr"/>
            <a:endParaRPr sz="2968" dirty="0">
              <a:solidFill>
                <a:schemeClr val="lt1"/>
              </a:solidFill>
              <a:latin typeface="Century Gothic"/>
              <a:ea typeface="Century Gothic"/>
              <a:cs typeface="Century Gothic"/>
              <a:sym typeface="Century Gothic"/>
            </a:endParaRPr>
          </a:p>
        </p:txBody>
      </p:sp>
      <p:cxnSp>
        <p:nvCxnSpPr>
          <p:cNvPr id="520" name="Google Shape;520;p16"/>
          <p:cNvCxnSpPr/>
          <p:nvPr/>
        </p:nvCxnSpPr>
        <p:spPr>
          <a:xfrm>
            <a:off x="3353079" y="5654675"/>
            <a:ext cx="13397946" cy="0"/>
          </a:xfrm>
          <a:prstGeom prst="straightConnector1">
            <a:avLst/>
          </a:prstGeom>
          <a:noFill/>
          <a:ln w="9525" cap="flat" cmpd="sng">
            <a:solidFill>
              <a:schemeClr val="lt1">
                <a:alpha val="27843"/>
              </a:schemeClr>
            </a:solidFill>
            <a:prstDash val="solid"/>
            <a:miter lim="800000"/>
            <a:headEnd type="none" w="sm" len="sm"/>
            <a:tailEnd type="none" w="sm" len="sm"/>
          </a:ln>
        </p:spPr>
      </p:cxnSp>
      <p:sp>
        <p:nvSpPr>
          <p:cNvPr id="521" name="Google Shape;521;p16"/>
          <p:cNvSpPr/>
          <p:nvPr/>
        </p:nvSpPr>
        <p:spPr>
          <a:xfrm>
            <a:off x="6205867" y="5381077"/>
            <a:ext cx="7282402" cy="809324"/>
          </a:xfrm>
          <a:prstGeom prst="rect">
            <a:avLst/>
          </a:prstGeom>
          <a:noFill/>
          <a:ln>
            <a:noFill/>
          </a:ln>
        </p:spPr>
        <p:txBody>
          <a:bodyPr spcFirstLastPara="1" wrap="square" lIns="150756" tIns="75357" rIns="150756" bIns="75357" anchor="ctr" anchorCtr="0">
            <a:noAutofit/>
          </a:bodyPr>
          <a:lstStyle/>
          <a:p>
            <a:pPr algn="ctr"/>
            <a:r>
              <a:rPr lang="en-US" sz="3958" dirty="0">
                <a:solidFill>
                  <a:schemeClr val="tx1"/>
                </a:solidFill>
                <a:latin typeface="Century Gothic" panose="020B0502020202020204" pitchFamily="34" charset="0"/>
                <a:ea typeface="Century Gothic"/>
                <a:cs typeface="Century Gothic"/>
                <a:sym typeface="Century Gothic"/>
              </a:rPr>
              <a:t>contact us</a:t>
            </a:r>
            <a:endParaRPr sz="3958" dirty="0">
              <a:solidFill>
                <a:schemeClr val="tx1"/>
              </a:solidFill>
              <a:latin typeface="Century Gothic" panose="020B0502020202020204" pitchFamily="34" charset="0"/>
              <a:ea typeface="Century Gothic"/>
              <a:cs typeface="Century Gothic"/>
              <a:sym typeface="Century Gothic"/>
            </a:endParaRPr>
          </a:p>
        </p:txBody>
      </p:sp>
      <p:sp>
        <p:nvSpPr>
          <p:cNvPr id="532" name="Google Shape;532;p16"/>
          <p:cNvSpPr txBox="1">
            <a:spLocks noGrp="1"/>
          </p:cNvSpPr>
          <p:nvPr>
            <p:ph type="sldNum" idx="12"/>
          </p:nvPr>
        </p:nvSpPr>
        <p:spPr>
          <a:xfrm>
            <a:off x="14198520" y="10655898"/>
            <a:ext cx="4523423" cy="253787"/>
          </a:xfrm>
          <a:prstGeom prst="rect">
            <a:avLst/>
          </a:prstGeom>
          <a:noFill/>
          <a:ln>
            <a:noFill/>
          </a:ln>
        </p:spPr>
        <p:txBody>
          <a:bodyPr spcFirstLastPara="1" wrap="square" lIns="0" tIns="0" rIns="0" bIns="0" anchor="ctr" anchorCtr="0">
            <a:spAutoFit/>
          </a:bodyPr>
          <a:lstStyle/>
          <a:p>
            <a:fld id="{00000000-1234-1234-1234-123412341234}" type="slidenum">
              <a:rPr lang="en-US"/>
              <a:pPr/>
              <a:t>14</a:t>
            </a:fld>
            <a:endParaRPr dirty="0"/>
          </a:p>
        </p:txBody>
      </p:sp>
      <p:grpSp>
        <p:nvGrpSpPr>
          <p:cNvPr id="2" name="Group 1">
            <a:extLst>
              <a:ext uri="{FF2B5EF4-FFF2-40B4-BE49-F238E27FC236}">
                <a16:creationId xmlns:a16="http://schemas.microsoft.com/office/drawing/2014/main" id="{BE149F29-9972-3BF4-CC44-691C6457B326}"/>
              </a:ext>
            </a:extLst>
          </p:cNvPr>
          <p:cNvGrpSpPr/>
          <p:nvPr/>
        </p:nvGrpSpPr>
        <p:grpSpPr>
          <a:xfrm>
            <a:off x="6580847" y="7118179"/>
            <a:ext cx="1439203" cy="1284768"/>
            <a:chOff x="8194415" y="4503097"/>
            <a:chExt cx="490809" cy="490809"/>
          </a:xfrm>
          <a:solidFill>
            <a:schemeClr val="tx1"/>
          </a:solidFill>
        </p:grpSpPr>
        <p:sp>
          <p:nvSpPr>
            <p:cNvPr id="3" name="Oval 2">
              <a:extLst>
                <a:ext uri="{FF2B5EF4-FFF2-40B4-BE49-F238E27FC236}">
                  <a16:creationId xmlns:a16="http://schemas.microsoft.com/office/drawing/2014/main" id="{14E63C63-69D0-8A10-910D-8645558F8813}"/>
                </a:ext>
              </a:extLst>
            </p:cNvPr>
            <p:cNvSpPr/>
            <p:nvPr/>
          </p:nvSpPr>
          <p:spPr>
            <a:xfrm>
              <a:off x="8194415" y="4503097"/>
              <a:ext cx="490809" cy="490809"/>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309" b="1" dirty="0">
                <a:latin typeface="Century Gothic" panose="020B0502020202020204" pitchFamily="34" charset="0"/>
              </a:endParaRPr>
            </a:p>
          </p:txBody>
        </p:sp>
        <p:pic>
          <p:nvPicPr>
            <p:cNvPr id="4" name="Graphic 3" descr="Envelope outline">
              <a:extLst>
                <a:ext uri="{FF2B5EF4-FFF2-40B4-BE49-F238E27FC236}">
                  <a16:creationId xmlns:a16="http://schemas.microsoft.com/office/drawing/2014/main" id="{DE3A82FD-4002-76A4-C395-61B33AD629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0234" y="4598916"/>
              <a:ext cx="299170" cy="299170"/>
            </a:xfrm>
            <a:prstGeom prst="rect">
              <a:avLst/>
            </a:prstGeom>
          </p:spPr>
        </p:pic>
      </p:grpSp>
      <p:grpSp>
        <p:nvGrpSpPr>
          <p:cNvPr id="5" name="Group 4">
            <a:extLst>
              <a:ext uri="{FF2B5EF4-FFF2-40B4-BE49-F238E27FC236}">
                <a16:creationId xmlns:a16="http://schemas.microsoft.com/office/drawing/2014/main" id="{B4B0B72D-30E9-B4DA-BCB1-856C10CF7B3A}"/>
              </a:ext>
            </a:extLst>
          </p:cNvPr>
          <p:cNvGrpSpPr/>
          <p:nvPr/>
        </p:nvGrpSpPr>
        <p:grpSpPr>
          <a:xfrm>
            <a:off x="12073025" y="7073130"/>
            <a:ext cx="1439203" cy="1310767"/>
            <a:chOff x="9132829" y="4520107"/>
            <a:chExt cx="490809" cy="490809"/>
          </a:xfrm>
          <a:solidFill>
            <a:schemeClr val="tx1"/>
          </a:solidFill>
        </p:grpSpPr>
        <p:sp>
          <p:nvSpPr>
            <p:cNvPr id="6" name="Oval 5">
              <a:extLst>
                <a:ext uri="{FF2B5EF4-FFF2-40B4-BE49-F238E27FC236}">
                  <a16:creationId xmlns:a16="http://schemas.microsoft.com/office/drawing/2014/main" id="{20B7DB4B-C03A-62D7-E3DA-E49D92982203}"/>
                </a:ext>
              </a:extLst>
            </p:cNvPr>
            <p:cNvSpPr/>
            <p:nvPr/>
          </p:nvSpPr>
          <p:spPr>
            <a:xfrm>
              <a:off x="9132829" y="4520107"/>
              <a:ext cx="490809" cy="490809"/>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309" b="1" dirty="0">
                <a:latin typeface="Century Gothic" panose="020B0502020202020204" pitchFamily="34" charset="0"/>
              </a:endParaRPr>
            </a:p>
          </p:txBody>
        </p:sp>
        <p:pic>
          <p:nvPicPr>
            <p:cNvPr id="7" name="Graphic 6" descr="@ outline">
              <a:extLst>
                <a:ext uri="{FF2B5EF4-FFF2-40B4-BE49-F238E27FC236}">
                  <a16:creationId xmlns:a16="http://schemas.microsoft.com/office/drawing/2014/main" id="{A97B10BB-C418-4142-A190-E08DEF08EF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11711" y="4598988"/>
              <a:ext cx="333046" cy="333046"/>
            </a:xfrm>
            <a:prstGeom prst="rect">
              <a:avLst/>
            </a:prstGeom>
          </p:spPr>
        </p:pic>
      </p:grpSp>
      <p:sp>
        <p:nvSpPr>
          <p:cNvPr id="8" name="Rectangle 7">
            <a:extLst>
              <a:ext uri="{FF2B5EF4-FFF2-40B4-BE49-F238E27FC236}">
                <a16:creationId xmlns:a16="http://schemas.microsoft.com/office/drawing/2014/main" id="{30616EF2-2F42-C684-26BA-A3325C9AE6F7}"/>
              </a:ext>
            </a:extLst>
          </p:cNvPr>
          <p:cNvSpPr/>
          <p:nvPr/>
        </p:nvSpPr>
        <p:spPr>
          <a:xfrm>
            <a:off x="4649075" y="8716043"/>
            <a:ext cx="5065104" cy="8093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   </a:t>
            </a:r>
            <a:r>
              <a:rPr lang="en-US" sz="1979" dirty="0">
                <a:solidFill>
                  <a:schemeClr val="bg1"/>
                </a:solidFill>
                <a:latin typeface="Century Gothic" panose="020B0502020202020204" pitchFamily="34" charset="0"/>
              </a:rPr>
              <a:t>email</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inquiries@MandAPlaybook.com</a:t>
            </a:r>
          </a:p>
        </p:txBody>
      </p:sp>
      <p:sp>
        <p:nvSpPr>
          <p:cNvPr id="9" name="Rectangle 8">
            <a:extLst>
              <a:ext uri="{FF2B5EF4-FFF2-40B4-BE49-F238E27FC236}">
                <a16:creationId xmlns:a16="http://schemas.microsoft.com/office/drawing/2014/main" id="{02522439-6C58-4784-C985-1E9AE7478F11}"/>
              </a:ext>
            </a:extLst>
          </p:cNvPr>
          <p:cNvSpPr/>
          <p:nvPr/>
        </p:nvSpPr>
        <p:spPr>
          <a:xfrm>
            <a:off x="10177428" y="8716043"/>
            <a:ext cx="5469232" cy="8093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bg1"/>
                </a:solidFill>
                <a:latin typeface="Century Gothic" panose="020B0502020202020204" pitchFamily="34" charset="0"/>
              </a:rPr>
              <a:t>website</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MandAPlaybook.com</a:t>
            </a:r>
          </a:p>
        </p:txBody>
      </p:sp>
      <p:pic>
        <p:nvPicPr>
          <p:cNvPr id="13" name="Picture 12" descr="A logo with black text&#10;&#10;Description automatically generated">
            <a:extLst>
              <a:ext uri="{FF2B5EF4-FFF2-40B4-BE49-F238E27FC236}">
                <a16:creationId xmlns:a16="http://schemas.microsoft.com/office/drawing/2014/main" id="{555201E0-6D0C-7AA0-F218-CBBE422D1058}"/>
              </a:ext>
            </a:extLst>
          </p:cNvPr>
          <p:cNvPicPr>
            <a:picLocks noChangeAspect="1"/>
          </p:cNvPicPr>
          <p:nvPr/>
        </p:nvPicPr>
        <p:blipFill>
          <a:blip r:embed="rId5"/>
          <a:stretch>
            <a:fillRect/>
          </a:stretch>
        </p:blipFill>
        <p:spPr>
          <a:xfrm>
            <a:off x="6205867" y="2563492"/>
            <a:ext cx="6889076" cy="26099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52"/>
        <p:cNvGrpSpPr/>
        <p:nvPr/>
      </p:nvGrpSpPr>
      <p:grpSpPr>
        <a:xfrm>
          <a:off x="0" y="0"/>
          <a:ext cx="0" cy="0"/>
          <a:chOff x="0" y="0"/>
          <a:chExt cx="0" cy="0"/>
        </a:xfrm>
      </p:grpSpPr>
      <p:sp>
        <p:nvSpPr>
          <p:cNvPr id="53" name="Google Shape;53;p2"/>
          <p:cNvSpPr/>
          <p:nvPr/>
        </p:nvSpPr>
        <p:spPr>
          <a:xfrm>
            <a:off x="0" y="635"/>
            <a:ext cx="13321030" cy="11308715"/>
          </a:xfrm>
          <a:custGeom>
            <a:avLst/>
            <a:gdLst/>
            <a:ahLst/>
            <a:cxnLst/>
            <a:rect l="l" t="t" r="r" b="b"/>
            <a:pathLst>
              <a:path w="13321030" h="11308715" extrusionOk="0">
                <a:moveTo>
                  <a:pt x="13320421" y="0"/>
                </a:moveTo>
                <a:lnTo>
                  <a:pt x="0" y="0"/>
                </a:lnTo>
                <a:lnTo>
                  <a:pt x="0" y="11308556"/>
                </a:lnTo>
                <a:lnTo>
                  <a:pt x="13320421" y="11308556"/>
                </a:lnTo>
                <a:lnTo>
                  <a:pt x="13320421"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4" name="Google Shape;54;p2"/>
          <p:cNvSpPr txBox="1">
            <a:spLocks noGrp="1"/>
          </p:cNvSpPr>
          <p:nvPr>
            <p:ph type="title"/>
          </p:nvPr>
        </p:nvSpPr>
        <p:spPr>
          <a:xfrm>
            <a:off x="8065122" y="1934279"/>
            <a:ext cx="1037590" cy="446917"/>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2800" dirty="0">
                <a:latin typeface="Century Gothic"/>
                <a:ea typeface="Century Gothic"/>
                <a:cs typeface="Century Gothic"/>
                <a:sym typeface="Century Gothic"/>
              </a:rPr>
              <a:t>Topic</a:t>
            </a:r>
            <a:endParaRPr sz="2800" dirty="0">
              <a:latin typeface="Century Gothic"/>
              <a:ea typeface="Century Gothic"/>
              <a:cs typeface="Century Gothic"/>
              <a:sym typeface="Century Gothic"/>
            </a:endParaRPr>
          </a:p>
        </p:txBody>
      </p:sp>
      <p:sp>
        <p:nvSpPr>
          <p:cNvPr id="55" name="Google Shape;55;p2"/>
          <p:cNvSpPr txBox="1"/>
          <p:nvPr/>
        </p:nvSpPr>
        <p:spPr>
          <a:xfrm>
            <a:off x="8075483" y="2861162"/>
            <a:ext cx="2054189"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Value Drivers</a:t>
            </a:r>
            <a:endParaRPr dirty="0"/>
          </a:p>
        </p:txBody>
      </p:sp>
      <p:sp>
        <p:nvSpPr>
          <p:cNvPr id="56" name="Google Shape;56;p2"/>
          <p:cNvSpPr txBox="1"/>
          <p:nvPr/>
        </p:nvSpPr>
        <p:spPr>
          <a:xfrm>
            <a:off x="8075484" y="3836323"/>
            <a:ext cx="4594772"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Integration Guiding Principles</a:t>
            </a:r>
            <a:endParaRPr dirty="0"/>
          </a:p>
        </p:txBody>
      </p:sp>
      <p:sp>
        <p:nvSpPr>
          <p:cNvPr id="57" name="Google Shape;57;p2"/>
          <p:cNvSpPr txBox="1"/>
          <p:nvPr/>
        </p:nvSpPr>
        <p:spPr>
          <a:xfrm>
            <a:off x="8075483" y="4815498"/>
            <a:ext cx="5114525"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Integration Governance Structure</a:t>
            </a:r>
            <a:endParaRPr dirty="0"/>
          </a:p>
        </p:txBody>
      </p:sp>
      <p:sp>
        <p:nvSpPr>
          <p:cNvPr id="58" name="Google Shape;58;p2"/>
          <p:cNvSpPr txBox="1"/>
          <p:nvPr/>
        </p:nvSpPr>
        <p:spPr>
          <a:xfrm>
            <a:off x="8075483" y="5794673"/>
            <a:ext cx="3112313"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Integration Timeline</a:t>
            </a:r>
            <a:endParaRPr dirty="0"/>
          </a:p>
        </p:txBody>
      </p:sp>
      <p:sp>
        <p:nvSpPr>
          <p:cNvPr id="59" name="Google Shape;59;p2"/>
          <p:cNvSpPr txBox="1"/>
          <p:nvPr/>
        </p:nvSpPr>
        <p:spPr>
          <a:xfrm>
            <a:off x="8075484" y="7614120"/>
            <a:ext cx="3300820" cy="641842"/>
          </a:xfrm>
          <a:prstGeom prst="rect">
            <a:avLst/>
          </a:prstGeom>
          <a:noFill/>
          <a:ln>
            <a:noFill/>
          </a:ln>
        </p:spPr>
        <p:txBody>
          <a:bodyPr spcFirstLastPara="1" wrap="square" lIns="0" tIns="13325" rIns="0" bIns="0" anchor="t" anchorCtr="0">
            <a:spAutoFit/>
          </a:bodyPr>
          <a:lstStyle/>
          <a:p>
            <a:pPr marL="12700" marR="0" lvl="0" indent="0" algn="l" rtl="0">
              <a:spcBef>
                <a:spcPts val="0"/>
              </a:spcBef>
              <a:spcAft>
                <a:spcPts val="0"/>
              </a:spcAft>
              <a:buNone/>
            </a:pPr>
            <a:r>
              <a:rPr lang="en-US" sz="2000" dirty="0">
                <a:solidFill>
                  <a:schemeClr val="dk1"/>
                </a:solidFill>
                <a:latin typeface="Century Gothic"/>
                <a:ea typeface="Century Gothic"/>
                <a:cs typeface="Century Gothic"/>
                <a:sym typeface="Century Gothic"/>
              </a:rPr>
              <a:t>Rules of Engagement</a:t>
            </a:r>
            <a:endParaRPr dirty="0"/>
          </a:p>
          <a:p>
            <a:pPr marL="12700" marR="0" lvl="0" indent="0" algn="l" rtl="0">
              <a:lnSpc>
                <a:spcPct val="100000"/>
              </a:lnSpc>
              <a:spcBef>
                <a:spcPts val="105"/>
              </a:spcBef>
              <a:spcAft>
                <a:spcPts val="0"/>
              </a:spcAft>
              <a:buNone/>
            </a:pPr>
            <a:endParaRPr sz="2000" dirty="0">
              <a:solidFill>
                <a:schemeClr val="dk1"/>
              </a:solidFill>
              <a:latin typeface="Century Gothic"/>
              <a:ea typeface="Century Gothic"/>
              <a:cs typeface="Century Gothic"/>
              <a:sym typeface="Century Gothic"/>
            </a:endParaRPr>
          </a:p>
        </p:txBody>
      </p:sp>
      <p:sp>
        <p:nvSpPr>
          <p:cNvPr id="60" name="Google Shape;60;p2"/>
          <p:cNvSpPr txBox="1"/>
          <p:nvPr/>
        </p:nvSpPr>
        <p:spPr>
          <a:xfrm>
            <a:off x="8075484" y="6773848"/>
            <a:ext cx="3300821"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Tools</a:t>
            </a:r>
            <a:endParaRPr sz="2000" dirty="0">
              <a:solidFill>
                <a:schemeClr val="dk1"/>
              </a:solidFill>
              <a:latin typeface="Century Gothic"/>
              <a:ea typeface="Century Gothic"/>
              <a:cs typeface="Century Gothic"/>
              <a:sym typeface="Century Gothic"/>
            </a:endParaRPr>
          </a:p>
        </p:txBody>
      </p:sp>
      <p:sp>
        <p:nvSpPr>
          <p:cNvPr id="61" name="Google Shape;61;p2"/>
          <p:cNvSpPr txBox="1"/>
          <p:nvPr/>
        </p:nvSpPr>
        <p:spPr>
          <a:xfrm>
            <a:off x="8075483" y="8624635"/>
            <a:ext cx="1674071" cy="321242"/>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000" dirty="0">
                <a:solidFill>
                  <a:schemeClr val="dk1"/>
                </a:solidFill>
                <a:latin typeface="Century Gothic"/>
                <a:ea typeface="Century Gothic"/>
                <a:cs typeface="Century Gothic"/>
                <a:sym typeface="Century Gothic"/>
              </a:rPr>
              <a:t>Next Steps</a:t>
            </a:r>
            <a:endParaRPr dirty="0"/>
          </a:p>
        </p:txBody>
      </p:sp>
      <p:sp>
        <p:nvSpPr>
          <p:cNvPr id="62" name="Google Shape;62;p2"/>
          <p:cNvSpPr txBox="1"/>
          <p:nvPr/>
        </p:nvSpPr>
        <p:spPr>
          <a:xfrm>
            <a:off x="13821674" y="1934284"/>
            <a:ext cx="4726707" cy="446917"/>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2800" b="1" dirty="0">
                <a:solidFill>
                  <a:schemeClr val="dk1"/>
                </a:solidFill>
                <a:latin typeface="Century Gothic"/>
                <a:ea typeface="Century Gothic"/>
                <a:cs typeface="Century Gothic"/>
                <a:sym typeface="Century Gothic"/>
              </a:rPr>
              <a:t>Objective</a:t>
            </a:r>
            <a:endParaRPr sz="2800" dirty="0">
              <a:solidFill>
                <a:schemeClr val="dk1"/>
              </a:solidFill>
              <a:latin typeface="Century Gothic"/>
              <a:ea typeface="Century Gothic"/>
              <a:cs typeface="Century Gothic"/>
              <a:sym typeface="Century Gothic"/>
            </a:endParaRPr>
          </a:p>
        </p:txBody>
      </p:sp>
      <p:sp>
        <p:nvSpPr>
          <p:cNvPr id="63" name="Google Shape;63;p2"/>
          <p:cNvSpPr txBox="1"/>
          <p:nvPr/>
        </p:nvSpPr>
        <p:spPr>
          <a:xfrm>
            <a:off x="13813257" y="8624635"/>
            <a:ext cx="5029199" cy="613053"/>
          </a:xfrm>
          <a:prstGeom prst="rect">
            <a:avLst/>
          </a:prstGeom>
          <a:noFill/>
          <a:ln>
            <a:noFill/>
          </a:ln>
        </p:spPr>
        <p:txBody>
          <a:bodyPr spcFirstLastPara="1" wrap="square" lIns="0" tIns="12050" rIns="0" bIns="0" anchor="t" anchorCtr="0">
            <a:spAutoFit/>
          </a:bodyPr>
          <a:lstStyle/>
          <a:p>
            <a:pPr marL="355600" marR="5080" lvl="0" indent="-342900" algn="l" rtl="0">
              <a:lnSpc>
                <a:spcPct val="1008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Review the next steps for workstream teams</a:t>
            </a:r>
            <a:endParaRPr dirty="0"/>
          </a:p>
        </p:txBody>
      </p:sp>
      <p:sp>
        <p:nvSpPr>
          <p:cNvPr id="64" name="Google Shape;64;p2"/>
          <p:cNvSpPr txBox="1"/>
          <p:nvPr/>
        </p:nvSpPr>
        <p:spPr>
          <a:xfrm>
            <a:off x="13813256" y="3836323"/>
            <a:ext cx="4731367" cy="321883"/>
          </a:xfrm>
          <a:prstGeom prst="rect">
            <a:avLst/>
          </a:prstGeom>
          <a:noFill/>
          <a:ln>
            <a:noFill/>
          </a:ln>
        </p:spPr>
        <p:txBody>
          <a:bodyPr spcFirstLastPara="1" wrap="square" lIns="0" tIns="13950" rIns="0" bIns="0" anchor="t" anchorCtr="0">
            <a:spAutoFit/>
          </a:bodyPr>
          <a:lstStyle/>
          <a:p>
            <a:pPr marL="355600" marR="0" lvl="0" indent="-342900" algn="l" rtl="0">
              <a:lnSpc>
                <a:spcPct val="1000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Discuss guiding principles</a:t>
            </a:r>
            <a:endParaRPr dirty="0"/>
          </a:p>
        </p:txBody>
      </p:sp>
      <p:sp>
        <p:nvSpPr>
          <p:cNvPr id="65" name="Google Shape;65;p2"/>
          <p:cNvSpPr txBox="1"/>
          <p:nvPr/>
        </p:nvSpPr>
        <p:spPr>
          <a:xfrm>
            <a:off x="13813256" y="4815498"/>
            <a:ext cx="6324599" cy="613053"/>
          </a:xfrm>
          <a:prstGeom prst="rect">
            <a:avLst/>
          </a:prstGeom>
          <a:noFill/>
          <a:ln>
            <a:noFill/>
          </a:ln>
        </p:spPr>
        <p:txBody>
          <a:bodyPr spcFirstLastPara="1" wrap="square" lIns="0" tIns="12050" rIns="0" bIns="0" anchor="t" anchorCtr="0">
            <a:spAutoFit/>
          </a:bodyPr>
          <a:lstStyle/>
          <a:p>
            <a:pPr marL="355600" marR="5080" lvl="0" indent="-342900" algn="l" rtl="0">
              <a:lnSpc>
                <a:spcPct val="1008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Review governance framework, roles and responsibilities and meeting cadence</a:t>
            </a:r>
            <a:endParaRPr dirty="0"/>
          </a:p>
        </p:txBody>
      </p:sp>
      <p:sp>
        <p:nvSpPr>
          <p:cNvPr id="66" name="Google Shape;66;p2"/>
          <p:cNvSpPr txBox="1"/>
          <p:nvPr/>
        </p:nvSpPr>
        <p:spPr>
          <a:xfrm>
            <a:off x="13813256" y="5794673"/>
            <a:ext cx="4857833" cy="629660"/>
          </a:xfrm>
          <a:prstGeom prst="rect">
            <a:avLst/>
          </a:prstGeom>
          <a:noFill/>
          <a:ln>
            <a:noFill/>
          </a:ln>
        </p:spPr>
        <p:txBody>
          <a:bodyPr spcFirstLastPara="1" wrap="square" lIns="0" tIns="13950" rIns="0" bIns="0" anchor="t" anchorCtr="0">
            <a:spAutoFit/>
          </a:bodyPr>
          <a:lstStyle/>
          <a:p>
            <a:pPr marL="355600" marR="0" lvl="0" indent="-342900" algn="l" rtl="0">
              <a:lnSpc>
                <a:spcPct val="1000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Current planning timeline and milestones</a:t>
            </a:r>
            <a:endParaRPr dirty="0"/>
          </a:p>
        </p:txBody>
      </p:sp>
      <p:sp>
        <p:nvSpPr>
          <p:cNvPr id="67" name="Google Shape;67;p2"/>
          <p:cNvSpPr txBox="1"/>
          <p:nvPr/>
        </p:nvSpPr>
        <p:spPr>
          <a:xfrm>
            <a:off x="13813256" y="6773848"/>
            <a:ext cx="4857833" cy="321883"/>
          </a:xfrm>
          <a:prstGeom prst="rect">
            <a:avLst/>
          </a:prstGeom>
          <a:noFill/>
          <a:ln>
            <a:noFill/>
          </a:ln>
        </p:spPr>
        <p:txBody>
          <a:bodyPr spcFirstLastPara="1" wrap="square" lIns="0" tIns="13950" rIns="0" bIns="0" anchor="t" anchorCtr="0">
            <a:spAutoFit/>
          </a:bodyPr>
          <a:lstStyle/>
          <a:p>
            <a:pPr marL="355600" marR="0" lvl="0" indent="-342900" algn="l" rtl="0">
              <a:lnSpc>
                <a:spcPct val="1000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Planning and collaboration tools</a:t>
            </a:r>
            <a:endParaRPr dirty="0"/>
          </a:p>
        </p:txBody>
      </p:sp>
      <p:sp>
        <p:nvSpPr>
          <p:cNvPr id="68" name="Google Shape;68;p2"/>
          <p:cNvSpPr txBox="1"/>
          <p:nvPr/>
        </p:nvSpPr>
        <p:spPr>
          <a:xfrm>
            <a:off x="13813256" y="7614120"/>
            <a:ext cx="5029200" cy="613053"/>
          </a:xfrm>
          <a:prstGeom prst="rect">
            <a:avLst/>
          </a:prstGeom>
          <a:noFill/>
          <a:ln>
            <a:noFill/>
          </a:ln>
        </p:spPr>
        <p:txBody>
          <a:bodyPr spcFirstLastPara="1" wrap="square" lIns="0" tIns="12050" rIns="0" bIns="0" anchor="t" anchorCtr="0">
            <a:spAutoFit/>
          </a:bodyPr>
          <a:lstStyle/>
          <a:p>
            <a:pPr marL="355600" marR="5080" lvl="0" indent="-342900" algn="l" rtl="0">
              <a:lnSpc>
                <a:spcPct val="1008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Review regulatory requirements prior to close</a:t>
            </a:r>
            <a:endParaRPr dirty="0"/>
          </a:p>
        </p:txBody>
      </p:sp>
      <p:sp>
        <p:nvSpPr>
          <p:cNvPr id="69" name="Google Shape;69;p2"/>
          <p:cNvSpPr txBox="1"/>
          <p:nvPr/>
        </p:nvSpPr>
        <p:spPr>
          <a:xfrm>
            <a:off x="1365448" y="3059285"/>
            <a:ext cx="5843776" cy="4474302"/>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9600" dirty="0">
                <a:solidFill>
                  <a:srgbClr val="FFFFFF"/>
                </a:solidFill>
                <a:latin typeface="Century Gothic"/>
                <a:ea typeface="Century Gothic"/>
                <a:cs typeface="Century Gothic"/>
                <a:sym typeface="Century Gothic"/>
              </a:rPr>
              <a:t>Kickoff</a:t>
            </a:r>
            <a:endParaRPr sz="9600" dirty="0">
              <a:solidFill>
                <a:srgbClr val="FFFFFF"/>
              </a:solidFill>
              <a:latin typeface="Century Gothic"/>
              <a:ea typeface="Century Gothic"/>
              <a:cs typeface="Century Gothic"/>
              <a:sym typeface="Century Gothic"/>
            </a:endParaRPr>
          </a:p>
          <a:p>
            <a:pPr marL="12700" marR="0" lvl="0" indent="0" algn="l" rtl="0">
              <a:spcBef>
                <a:spcPts val="130"/>
              </a:spcBef>
              <a:spcAft>
                <a:spcPts val="0"/>
              </a:spcAft>
              <a:buNone/>
            </a:pPr>
            <a:r>
              <a:rPr lang="en-US" sz="9600" dirty="0">
                <a:solidFill>
                  <a:srgbClr val="FFFFFF"/>
                </a:solidFill>
                <a:latin typeface="Century Gothic"/>
                <a:ea typeface="Century Gothic"/>
                <a:cs typeface="Century Gothic"/>
                <a:sym typeface="Century Gothic"/>
              </a:rPr>
              <a:t>Meeting</a:t>
            </a:r>
            <a:endParaRPr sz="9600" dirty="0">
              <a:solidFill>
                <a:schemeClr val="dk1"/>
              </a:solidFill>
              <a:latin typeface="Century Gothic"/>
              <a:ea typeface="Century Gothic"/>
              <a:cs typeface="Century Gothic"/>
              <a:sym typeface="Century Gothic"/>
            </a:endParaRPr>
          </a:p>
          <a:p>
            <a:pPr marL="12700" marR="0" lvl="0" indent="0" algn="l" rtl="0">
              <a:spcBef>
                <a:spcPts val="130"/>
              </a:spcBef>
              <a:spcAft>
                <a:spcPts val="0"/>
              </a:spcAft>
              <a:buNone/>
            </a:pPr>
            <a:r>
              <a:rPr lang="en-US" sz="9600" dirty="0">
                <a:solidFill>
                  <a:srgbClr val="FFFFFF"/>
                </a:solidFill>
                <a:latin typeface="Century Gothic"/>
                <a:ea typeface="Century Gothic"/>
                <a:cs typeface="Century Gothic"/>
                <a:sym typeface="Century Gothic"/>
              </a:rPr>
              <a:t>Agenda</a:t>
            </a:r>
            <a:endParaRPr sz="9600" dirty="0">
              <a:solidFill>
                <a:schemeClr val="dk1"/>
              </a:solidFill>
              <a:latin typeface="Century Gothic"/>
              <a:ea typeface="Century Gothic"/>
              <a:cs typeface="Century Gothic"/>
              <a:sym typeface="Century Gothic"/>
            </a:endParaRPr>
          </a:p>
        </p:txBody>
      </p:sp>
      <p:sp>
        <p:nvSpPr>
          <p:cNvPr id="70" name="Google Shape;70;p2"/>
          <p:cNvSpPr txBox="1"/>
          <p:nvPr/>
        </p:nvSpPr>
        <p:spPr>
          <a:xfrm>
            <a:off x="13462736" y="2861162"/>
            <a:ext cx="5760720" cy="321883"/>
          </a:xfrm>
          <a:prstGeom prst="rect">
            <a:avLst/>
          </a:prstGeom>
          <a:noFill/>
          <a:ln>
            <a:noFill/>
          </a:ln>
        </p:spPr>
        <p:txBody>
          <a:bodyPr spcFirstLastPara="1" wrap="square" lIns="0" tIns="13950" rIns="0" bIns="0" anchor="t" anchorCtr="0">
            <a:spAutoFit/>
          </a:bodyPr>
          <a:lstStyle/>
          <a:p>
            <a:pPr marL="744538" marR="0" lvl="0" indent="-377825" algn="l" rtl="0">
              <a:lnSpc>
                <a:spcPct val="100000"/>
              </a:lnSpc>
              <a:spcBef>
                <a:spcPts val="0"/>
              </a:spcBef>
              <a:spcAft>
                <a:spcPts val="0"/>
              </a:spcAft>
              <a:buClr>
                <a:srgbClr val="00E5CF"/>
              </a:buClr>
              <a:buSzPts val="2400"/>
              <a:buFont typeface="Courier New"/>
              <a:buChar char="o"/>
            </a:pPr>
            <a:r>
              <a:rPr lang="en-US" sz="2000" dirty="0">
                <a:solidFill>
                  <a:schemeClr val="dk1"/>
                </a:solidFill>
                <a:latin typeface="Century Gothic"/>
                <a:ea typeface="Century Gothic"/>
                <a:cs typeface="Century Gothic"/>
                <a:sym typeface="Century Gothic"/>
              </a:rPr>
              <a:t>Discuss key value drivers of the deal</a:t>
            </a:r>
            <a:endParaRPr dirty="0"/>
          </a:p>
        </p:txBody>
      </p:sp>
      <p:sp>
        <p:nvSpPr>
          <p:cNvPr id="71" name="Google Shape;71;p2"/>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b="1">
                <a:solidFill>
                  <a:schemeClr val="dk1"/>
                </a:solidFill>
              </a:rPr>
              <a:t>2</a:t>
            </a:fld>
            <a:endParaRPr b="1" dirty="0">
              <a:solidFill>
                <a:schemeClr val="dk1"/>
              </a:solidFill>
            </a:endParaRPr>
          </a:p>
        </p:txBody>
      </p:sp>
      <p:sp>
        <p:nvSpPr>
          <p:cNvPr id="2" name="Holder 5">
            <a:extLst>
              <a:ext uri="{FF2B5EF4-FFF2-40B4-BE49-F238E27FC236}">
                <a16:creationId xmlns:a16="http://schemas.microsoft.com/office/drawing/2014/main" id="{6130F1E1-E3C0-4FDD-D813-513D0F8F0112}"/>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3"/>
          <p:cNvSpPr txBox="1">
            <a:spLocks noGrp="1"/>
          </p:cNvSpPr>
          <p:nvPr>
            <p:ph type="title"/>
          </p:nvPr>
        </p:nvSpPr>
        <p:spPr>
          <a:xfrm>
            <a:off x="1352932" y="693348"/>
            <a:ext cx="9765918" cy="1396536"/>
          </a:xfrm>
          <a:prstGeom prst="rect">
            <a:avLst/>
          </a:prstGeom>
          <a:noFill/>
          <a:ln>
            <a:noFill/>
          </a:ln>
        </p:spPr>
        <p:txBody>
          <a:bodyPr spcFirstLastPara="1" wrap="square" lIns="0" tIns="11425" rIns="0" bIns="0" anchor="t" anchorCtr="0">
            <a:spAutoFit/>
          </a:bodyPr>
          <a:lstStyle/>
          <a:p>
            <a:pPr marL="12700" lvl="0" indent="0" algn="l" rtl="0">
              <a:lnSpc>
                <a:spcPct val="100000"/>
              </a:lnSpc>
              <a:spcBef>
                <a:spcPts val="0"/>
              </a:spcBef>
              <a:spcAft>
                <a:spcPts val="0"/>
              </a:spcAft>
              <a:buNone/>
            </a:pPr>
            <a:r>
              <a:rPr lang="en-US" sz="9000" dirty="0">
                <a:latin typeface="Century Gothic"/>
                <a:ea typeface="Century Gothic"/>
                <a:cs typeface="Century Gothic"/>
                <a:sym typeface="Century Gothic"/>
              </a:rPr>
              <a:t>Value Drivers</a:t>
            </a:r>
            <a:endParaRPr dirty="0"/>
          </a:p>
        </p:txBody>
      </p:sp>
      <p:sp>
        <p:nvSpPr>
          <p:cNvPr id="77" name="Google Shape;77;p3"/>
          <p:cNvSpPr txBox="1"/>
          <p:nvPr/>
        </p:nvSpPr>
        <p:spPr>
          <a:xfrm>
            <a:off x="3270250" y="3631153"/>
            <a:ext cx="2267170" cy="646331"/>
          </a:xfrm>
          <a:prstGeom prst="rect">
            <a:avLst/>
          </a:prstGeom>
          <a:noFill/>
          <a:ln>
            <a:noFill/>
          </a:ln>
        </p:spPr>
        <p:txBody>
          <a:bodyPr spcFirstLastPara="1" wrap="square" lIns="91425" tIns="45700" rIns="91425" bIns="45700" anchor="t" anchorCtr="0">
            <a:spAutoFit/>
          </a:bodyPr>
          <a:lstStyle/>
          <a:p>
            <a:pPr marL="12700" marR="60452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Employee Engagement</a:t>
            </a:r>
            <a:endParaRPr dirty="0"/>
          </a:p>
        </p:txBody>
      </p:sp>
      <p:sp>
        <p:nvSpPr>
          <p:cNvPr id="78" name="Google Shape;78;p3"/>
          <p:cNvSpPr txBox="1"/>
          <p:nvPr/>
        </p:nvSpPr>
        <p:spPr>
          <a:xfrm>
            <a:off x="3270250" y="2911475"/>
            <a:ext cx="1981200" cy="369332"/>
          </a:xfrm>
          <a:prstGeom prst="rect">
            <a:avLst/>
          </a:prstGeom>
          <a:noFill/>
          <a:ln>
            <a:noFill/>
          </a:ln>
        </p:spPr>
        <p:txBody>
          <a:bodyPr spcFirstLastPara="1" wrap="square" lIns="91425" tIns="45700" rIns="91425" bIns="45700" anchor="t" anchorCtr="0">
            <a:spAutoFit/>
          </a:bodyPr>
          <a:lstStyle/>
          <a:p>
            <a:pPr marL="12700" marR="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Value Driver</a:t>
            </a:r>
            <a:endParaRPr dirty="0"/>
          </a:p>
        </p:txBody>
      </p:sp>
      <p:sp>
        <p:nvSpPr>
          <p:cNvPr id="79" name="Google Shape;79;p3"/>
          <p:cNvSpPr txBox="1"/>
          <p:nvPr/>
        </p:nvSpPr>
        <p:spPr>
          <a:xfrm>
            <a:off x="5251450" y="2911475"/>
            <a:ext cx="4038600" cy="369332"/>
          </a:xfrm>
          <a:prstGeom prst="rect">
            <a:avLst/>
          </a:prstGeom>
          <a:noFill/>
          <a:ln>
            <a:noFill/>
          </a:ln>
        </p:spPr>
        <p:txBody>
          <a:bodyPr spcFirstLastPara="1" wrap="square" lIns="91425" tIns="45700" rIns="91425" bIns="45700" anchor="t" anchorCtr="0">
            <a:spAutoFit/>
          </a:bodyPr>
          <a:lstStyle/>
          <a:p>
            <a:pPr marL="249554" marR="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Acquisition Objectives</a:t>
            </a:r>
            <a:endParaRPr dirty="0"/>
          </a:p>
        </p:txBody>
      </p:sp>
      <p:sp>
        <p:nvSpPr>
          <p:cNvPr id="80" name="Google Shape;80;p3"/>
          <p:cNvSpPr txBox="1"/>
          <p:nvPr/>
        </p:nvSpPr>
        <p:spPr>
          <a:xfrm>
            <a:off x="10918554" y="2911475"/>
            <a:ext cx="1981200" cy="369332"/>
          </a:xfrm>
          <a:prstGeom prst="rect">
            <a:avLst/>
          </a:prstGeom>
          <a:noFill/>
          <a:ln>
            <a:noFill/>
          </a:ln>
        </p:spPr>
        <p:txBody>
          <a:bodyPr spcFirstLastPara="1" wrap="square" lIns="91425" tIns="45700" rIns="91425" bIns="45700" anchor="t" anchorCtr="0">
            <a:spAutoFit/>
          </a:bodyPr>
          <a:lstStyle/>
          <a:p>
            <a:pPr marL="260984" marR="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Measures</a:t>
            </a:r>
            <a:endParaRPr dirty="0"/>
          </a:p>
        </p:txBody>
      </p:sp>
      <p:sp>
        <p:nvSpPr>
          <p:cNvPr id="81" name="Google Shape;81;p3"/>
          <p:cNvSpPr txBox="1"/>
          <p:nvPr/>
        </p:nvSpPr>
        <p:spPr>
          <a:xfrm>
            <a:off x="3270250" y="5726153"/>
            <a:ext cx="2267170" cy="646331"/>
          </a:xfrm>
          <a:prstGeom prst="rect">
            <a:avLst/>
          </a:prstGeom>
          <a:noFill/>
          <a:ln>
            <a:noFill/>
          </a:ln>
        </p:spPr>
        <p:txBody>
          <a:bodyPr spcFirstLastPara="1" wrap="square" lIns="91425" tIns="45700" rIns="91425" bIns="45700" anchor="t" anchorCtr="0">
            <a:spAutoFit/>
          </a:bodyPr>
          <a:lstStyle/>
          <a:p>
            <a:pPr marL="12700" marR="68326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Customer satisfaction</a:t>
            </a:r>
            <a:endParaRPr dirty="0"/>
          </a:p>
        </p:txBody>
      </p:sp>
      <p:sp>
        <p:nvSpPr>
          <p:cNvPr id="82" name="Google Shape;82;p3"/>
          <p:cNvSpPr txBox="1"/>
          <p:nvPr/>
        </p:nvSpPr>
        <p:spPr>
          <a:xfrm>
            <a:off x="3270250" y="7231184"/>
            <a:ext cx="2267170" cy="1477328"/>
          </a:xfrm>
          <a:prstGeom prst="rect">
            <a:avLst/>
          </a:prstGeom>
          <a:noFill/>
          <a:ln>
            <a:noFill/>
          </a:ln>
        </p:spPr>
        <p:txBody>
          <a:bodyPr spcFirstLastPara="1" wrap="square" lIns="91425" tIns="45700" rIns="91425" bIns="45700" anchor="t" anchorCtr="0">
            <a:spAutoFit/>
          </a:bodyPr>
          <a:lstStyle/>
          <a:p>
            <a:pPr marL="12700" marR="899160" lvl="0" indent="0" algn="l" rtl="0">
              <a:lnSpc>
                <a:spcPct val="100000"/>
              </a:lnSpc>
              <a:spcBef>
                <a:spcPts val="0"/>
              </a:spcBef>
              <a:spcAft>
                <a:spcPts val="0"/>
              </a:spcAft>
              <a:buNone/>
            </a:pPr>
            <a:r>
              <a:rPr lang="en-US" sz="1800" b="1" dirty="0">
                <a:solidFill>
                  <a:schemeClr val="dk1"/>
                </a:solidFill>
                <a:latin typeface="Century Gothic"/>
                <a:ea typeface="Century Gothic"/>
                <a:cs typeface="Century Gothic"/>
                <a:sym typeface="Century Gothic"/>
              </a:rPr>
              <a:t>Realize identiﬁed costs and revenue synergies</a:t>
            </a:r>
            <a:endParaRPr dirty="0"/>
          </a:p>
        </p:txBody>
      </p:sp>
      <p:sp>
        <p:nvSpPr>
          <p:cNvPr id="83" name="Google Shape;83;p3"/>
          <p:cNvSpPr txBox="1"/>
          <p:nvPr/>
        </p:nvSpPr>
        <p:spPr>
          <a:xfrm>
            <a:off x="4923826" y="3631153"/>
            <a:ext cx="5597951" cy="1618392"/>
          </a:xfrm>
          <a:prstGeom prst="rect">
            <a:avLst/>
          </a:prstGeom>
          <a:noFill/>
          <a:ln>
            <a:noFill/>
          </a:ln>
        </p:spPr>
        <p:txBody>
          <a:bodyPr spcFirstLastPara="1" wrap="square" lIns="91425" tIns="45700" rIns="91425" bIns="45700" anchor="t" anchorCtr="0">
            <a:spAutoFit/>
          </a:bodyPr>
          <a:lstStyle/>
          <a:p>
            <a:pPr marL="815975" marR="0"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Ensure the combined organization reﬂects our core values</a:t>
            </a:r>
            <a:endParaRPr dirty="0"/>
          </a:p>
          <a:p>
            <a:pPr marL="815975" marR="338455" lvl="0" indent="-285750" algn="l" rtl="0">
              <a:lnSpc>
                <a:spcPct val="100000"/>
              </a:lnSpc>
              <a:spcBef>
                <a:spcPts val="109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Develop, deliver and sustain an enhanced employee experience across the combined organization</a:t>
            </a:r>
            <a:endParaRPr dirty="0"/>
          </a:p>
        </p:txBody>
      </p:sp>
      <p:sp>
        <p:nvSpPr>
          <p:cNvPr id="84" name="Google Shape;84;p3"/>
          <p:cNvSpPr txBox="1"/>
          <p:nvPr/>
        </p:nvSpPr>
        <p:spPr>
          <a:xfrm>
            <a:off x="10634846" y="3631153"/>
            <a:ext cx="7342004" cy="1437958"/>
          </a:xfrm>
          <a:prstGeom prst="rect">
            <a:avLst/>
          </a:prstGeom>
          <a:noFill/>
          <a:ln>
            <a:noFill/>
          </a:ln>
        </p:spPr>
        <p:txBody>
          <a:bodyPr spcFirstLastPara="1" wrap="square" lIns="91425" tIns="45700" rIns="91425" bIns="45700" anchor="t" anchorCtr="0">
            <a:spAutoFit/>
          </a:bodyPr>
          <a:lstStyle/>
          <a:p>
            <a:pPr marL="826770" marR="0"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Employee satisfaction measures</a:t>
            </a:r>
            <a:endParaRPr dirty="0"/>
          </a:p>
          <a:p>
            <a:pPr marL="826770" marR="179070" lvl="0" indent="-285750" algn="l" rtl="0">
              <a:lnSpc>
                <a:spcPct val="1286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Employee culture embedded across the organization </a:t>
            </a:r>
            <a:endParaRPr dirty="0"/>
          </a:p>
          <a:p>
            <a:pPr marL="826770" marR="179070" lvl="0" indent="-285750" algn="l" rtl="0">
              <a:lnSpc>
                <a:spcPct val="1286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Employee retention</a:t>
            </a:r>
            <a:endParaRPr dirty="0"/>
          </a:p>
          <a:p>
            <a:pPr marL="826770" marR="0" lvl="0" indent="-285750" algn="l" rtl="0">
              <a:lnSpc>
                <a:spcPct val="100000"/>
              </a:lnSpc>
              <a:spcBef>
                <a:spcPts val="60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Employee feedback actioned as appropriate</a:t>
            </a:r>
            <a:endParaRPr dirty="0"/>
          </a:p>
        </p:txBody>
      </p:sp>
      <p:sp>
        <p:nvSpPr>
          <p:cNvPr id="85" name="Google Shape;85;p3"/>
          <p:cNvSpPr txBox="1"/>
          <p:nvPr/>
        </p:nvSpPr>
        <p:spPr>
          <a:xfrm>
            <a:off x="4923826" y="5726153"/>
            <a:ext cx="6271222" cy="923330"/>
          </a:xfrm>
          <a:prstGeom prst="rect">
            <a:avLst/>
          </a:prstGeom>
          <a:noFill/>
          <a:ln>
            <a:noFill/>
          </a:ln>
        </p:spPr>
        <p:txBody>
          <a:bodyPr spcFirstLastPara="1" wrap="square" lIns="91425" tIns="45700" rIns="91425" bIns="45700" anchor="t" anchorCtr="0">
            <a:spAutoFit/>
          </a:bodyPr>
          <a:lstStyle/>
          <a:p>
            <a:pPr marL="815975" marR="1358900"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Deliver a best-in-class customer service experience across all locations and services</a:t>
            </a:r>
            <a:endParaRPr dirty="0"/>
          </a:p>
        </p:txBody>
      </p:sp>
      <p:sp>
        <p:nvSpPr>
          <p:cNvPr id="86" name="Google Shape;86;p3"/>
          <p:cNvSpPr txBox="1"/>
          <p:nvPr/>
        </p:nvSpPr>
        <p:spPr>
          <a:xfrm>
            <a:off x="4923826" y="7231184"/>
            <a:ext cx="6271221" cy="2487861"/>
          </a:xfrm>
          <a:prstGeom prst="rect">
            <a:avLst/>
          </a:prstGeom>
          <a:noFill/>
          <a:ln>
            <a:noFill/>
          </a:ln>
        </p:spPr>
        <p:txBody>
          <a:bodyPr spcFirstLastPara="1" wrap="square" lIns="91425" tIns="45700" rIns="91425" bIns="45700" anchor="t" anchorCtr="0">
            <a:spAutoFit/>
          </a:bodyPr>
          <a:lstStyle/>
          <a:p>
            <a:pPr marL="815975" marR="1084580"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Sales/marketing and business unit workstreams to identify and realize cross-selling and new customer acquisition opportunities</a:t>
            </a:r>
            <a:endParaRPr dirty="0"/>
          </a:p>
          <a:p>
            <a:pPr marL="815975" marR="379730" lvl="0" indent="-285750" algn="l" rtl="0">
              <a:lnSpc>
                <a:spcPct val="100000"/>
              </a:lnSpc>
              <a:spcBef>
                <a:spcPts val="140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Shared service teams and other teams should identify and realize potential cost optimization opportunities across stafﬁng, facilities, IT, vendors and other areas.</a:t>
            </a:r>
            <a:endParaRPr dirty="0"/>
          </a:p>
        </p:txBody>
      </p:sp>
      <p:sp>
        <p:nvSpPr>
          <p:cNvPr id="87" name="Google Shape;87;p3"/>
          <p:cNvSpPr txBox="1"/>
          <p:nvPr/>
        </p:nvSpPr>
        <p:spPr>
          <a:xfrm>
            <a:off x="10634846" y="5726153"/>
            <a:ext cx="6959772" cy="923330"/>
          </a:xfrm>
          <a:prstGeom prst="rect">
            <a:avLst/>
          </a:prstGeom>
          <a:noFill/>
          <a:ln>
            <a:noFill/>
          </a:ln>
        </p:spPr>
        <p:txBody>
          <a:bodyPr spcFirstLastPara="1" wrap="square" lIns="91425" tIns="45700" rIns="91425" bIns="45700" anchor="t" anchorCtr="0">
            <a:spAutoFit/>
          </a:bodyPr>
          <a:lstStyle/>
          <a:p>
            <a:pPr marL="826770" marR="2737485"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Best-in-class customer satisfaction scores for each division/service/location</a:t>
            </a:r>
            <a:endParaRPr dirty="0"/>
          </a:p>
        </p:txBody>
      </p:sp>
      <p:sp>
        <p:nvSpPr>
          <p:cNvPr id="88" name="Google Shape;88;p3"/>
          <p:cNvSpPr txBox="1"/>
          <p:nvPr/>
        </p:nvSpPr>
        <p:spPr>
          <a:xfrm>
            <a:off x="10634846" y="7231184"/>
            <a:ext cx="5689600" cy="1392689"/>
          </a:xfrm>
          <a:prstGeom prst="rect">
            <a:avLst/>
          </a:prstGeom>
          <a:noFill/>
          <a:ln>
            <a:noFill/>
          </a:ln>
        </p:spPr>
        <p:txBody>
          <a:bodyPr spcFirstLastPara="1" wrap="square" lIns="91425" tIns="45700" rIns="91425" bIns="45700" anchor="t" anchorCtr="0">
            <a:spAutoFit/>
          </a:bodyPr>
          <a:lstStyle/>
          <a:p>
            <a:pPr marL="826770" marR="0"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To be determined based upon identiﬁed cross-selling and upselling opportunities</a:t>
            </a:r>
            <a:endParaRPr dirty="0"/>
          </a:p>
          <a:p>
            <a:pPr marL="826770" marR="0" lvl="0" indent="-285750" algn="l" rtl="0">
              <a:lnSpc>
                <a:spcPct val="100000"/>
              </a:lnSpc>
              <a:spcBef>
                <a:spcPts val="152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To be determined based upon identiﬁed cost synergies</a:t>
            </a:r>
            <a:endParaRPr dirty="0"/>
          </a:p>
        </p:txBody>
      </p:sp>
      <p:cxnSp>
        <p:nvCxnSpPr>
          <p:cNvPr id="89" name="Google Shape;89;p3"/>
          <p:cNvCxnSpPr/>
          <p:nvPr/>
        </p:nvCxnSpPr>
        <p:spPr>
          <a:xfrm>
            <a:off x="5251450" y="2911475"/>
            <a:ext cx="0" cy="7192568"/>
          </a:xfrm>
          <a:prstGeom prst="straightConnector1">
            <a:avLst/>
          </a:prstGeom>
          <a:noFill/>
          <a:ln w="57150" cap="flat" cmpd="sng">
            <a:solidFill>
              <a:srgbClr val="037C6D"/>
            </a:solidFill>
            <a:prstDash val="solid"/>
            <a:round/>
            <a:headEnd type="none" w="sm" len="sm"/>
            <a:tailEnd type="none" w="sm" len="sm"/>
          </a:ln>
        </p:spPr>
      </p:cxnSp>
      <p:cxnSp>
        <p:nvCxnSpPr>
          <p:cNvPr id="90" name="Google Shape;90;p3"/>
          <p:cNvCxnSpPr/>
          <p:nvPr/>
        </p:nvCxnSpPr>
        <p:spPr>
          <a:xfrm>
            <a:off x="10966450" y="2911475"/>
            <a:ext cx="0" cy="7192568"/>
          </a:xfrm>
          <a:prstGeom prst="straightConnector1">
            <a:avLst/>
          </a:prstGeom>
          <a:noFill/>
          <a:ln w="57150" cap="flat" cmpd="sng">
            <a:solidFill>
              <a:srgbClr val="037C6D"/>
            </a:solidFill>
            <a:prstDash val="solid"/>
            <a:round/>
            <a:headEnd type="none" w="sm" len="sm"/>
            <a:tailEnd type="none" w="sm" len="sm"/>
          </a:ln>
        </p:spPr>
      </p:cxnSp>
      <p:cxnSp>
        <p:nvCxnSpPr>
          <p:cNvPr id="91" name="Google Shape;91;p3"/>
          <p:cNvCxnSpPr/>
          <p:nvPr/>
        </p:nvCxnSpPr>
        <p:spPr>
          <a:xfrm>
            <a:off x="3270250" y="3384505"/>
            <a:ext cx="13716000" cy="0"/>
          </a:xfrm>
          <a:prstGeom prst="straightConnector1">
            <a:avLst/>
          </a:prstGeom>
          <a:noFill/>
          <a:ln w="57150" cap="flat" cmpd="sng">
            <a:solidFill>
              <a:srgbClr val="037C6D"/>
            </a:solidFill>
            <a:prstDash val="solid"/>
            <a:round/>
            <a:headEnd type="none" w="sm" len="sm"/>
            <a:tailEnd type="none" w="sm" len="sm"/>
          </a:ln>
        </p:spPr>
      </p:cxnSp>
      <p:cxnSp>
        <p:nvCxnSpPr>
          <p:cNvPr id="92" name="Google Shape;92;p3"/>
          <p:cNvCxnSpPr/>
          <p:nvPr/>
        </p:nvCxnSpPr>
        <p:spPr>
          <a:xfrm>
            <a:off x="3270250" y="5486323"/>
            <a:ext cx="13716000" cy="0"/>
          </a:xfrm>
          <a:prstGeom prst="straightConnector1">
            <a:avLst/>
          </a:prstGeom>
          <a:noFill/>
          <a:ln w="57150" cap="flat" cmpd="sng">
            <a:solidFill>
              <a:srgbClr val="037C6D"/>
            </a:solidFill>
            <a:prstDash val="solid"/>
            <a:round/>
            <a:headEnd type="none" w="sm" len="sm"/>
            <a:tailEnd type="none" w="sm" len="sm"/>
          </a:ln>
        </p:spPr>
      </p:cxnSp>
      <p:cxnSp>
        <p:nvCxnSpPr>
          <p:cNvPr id="93" name="Google Shape;93;p3"/>
          <p:cNvCxnSpPr/>
          <p:nvPr/>
        </p:nvCxnSpPr>
        <p:spPr>
          <a:xfrm>
            <a:off x="3270250" y="7032364"/>
            <a:ext cx="13716000" cy="0"/>
          </a:xfrm>
          <a:prstGeom prst="straightConnector1">
            <a:avLst/>
          </a:prstGeom>
          <a:noFill/>
          <a:ln w="57150" cap="flat" cmpd="sng">
            <a:solidFill>
              <a:srgbClr val="037C6D"/>
            </a:solidFill>
            <a:prstDash val="solid"/>
            <a:round/>
            <a:headEnd type="none" w="sm" len="sm"/>
            <a:tailEnd type="none" w="sm" len="sm"/>
          </a:ln>
        </p:spPr>
      </p:cxnSp>
      <p:sp>
        <p:nvSpPr>
          <p:cNvPr id="94" name="Google Shape;94;p3"/>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3</a:t>
            </a:fld>
            <a:endParaRPr dirty="0"/>
          </a:p>
        </p:txBody>
      </p:sp>
      <p:sp>
        <p:nvSpPr>
          <p:cNvPr id="2" name="Holder 5">
            <a:extLst>
              <a:ext uri="{FF2B5EF4-FFF2-40B4-BE49-F238E27FC236}">
                <a16:creationId xmlns:a16="http://schemas.microsoft.com/office/drawing/2014/main" id="{CBBC4973-C687-D98F-D32F-807D80495012}"/>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98"/>
        <p:cNvGrpSpPr/>
        <p:nvPr/>
      </p:nvGrpSpPr>
      <p:grpSpPr>
        <a:xfrm>
          <a:off x="0" y="0"/>
          <a:ext cx="0" cy="0"/>
          <a:chOff x="0" y="0"/>
          <a:chExt cx="0" cy="0"/>
        </a:xfrm>
      </p:grpSpPr>
      <p:sp>
        <p:nvSpPr>
          <p:cNvPr id="99" name="Google Shape;99;p4"/>
          <p:cNvSpPr/>
          <p:nvPr/>
        </p:nvSpPr>
        <p:spPr>
          <a:xfrm>
            <a:off x="13401057" y="4348977"/>
            <a:ext cx="6701155" cy="6959600"/>
          </a:xfrm>
          <a:custGeom>
            <a:avLst/>
            <a:gdLst/>
            <a:ahLst/>
            <a:cxnLst/>
            <a:rect l="l" t="t" r="r" b="b"/>
            <a:pathLst>
              <a:path w="6701155" h="6959600" extrusionOk="0">
                <a:moveTo>
                  <a:pt x="6700528" y="0"/>
                </a:moveTo>
                <a:lnTo>
                  <a:pt x="0" y="0"/>
                </a:lnTo>
                <a:lnTo>
                  <a:pt x="0" y="6959578"/>
                </a:lnTo>
                <a:lnTo>
                  <a:pt x="6700528" y="6959578"/>
                </a:lnTo>
                <a:lnTo>
                  <a:pt x="6700528"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0" name="Google Shape;100;p4"/>
          <p:cNvSpPr txBox="1"/>
          <p:nvPr/>
        </p:nvSpPr>
        <p:spPr>
          <a:xfrm>
            <a:off x="15091827" y="4673490"/>
            <a:ext cx="3423604" cy="1794081"/>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1550" dirty="0">
                <a:solidFill>
                  <a:srgbClr val="FFFFFF"/>
                </a:solidFill>
                <a:latin typeface="Century Gothic"/>
                <a:ea typeface="Century Gothic"/>
                <a:cs typeface="Century Gothic"/>
                <a:sym typeface="Century Gothic"/>
              </a:rPr>
              <a:t>How</a:t>
            </a:r>
            <a:endParaRPr sz="11550" dirty="0">
              <a:solidFill>
                <a:schemeClr val="dk1"/>
              </a:solidFill>
              <a:latin typeface="Century Gothic"/>
              <a:ea typeface="Century Gothic"/>
              <a:cs typeface="Century Gothic"/>
              <a:sym typeface="Century Gothic"/>
            </a:endParaRPr>
          </a:p>
        </p:txBody>
      </p:sp>
      <p:sp>
        <p:nvSpPr>
          <p:cNvPr id="101" name="Google Shape;101;p4"/>
          <p:cNvSpPr txBox="1"/>
          <p:nvPr/>
        </p:nvSpPr>
        <p:spPr>
          <a:xfrm>
            <a:off x="7575879" y="4680451"/>
            <a:ext cx="4990771" cy="1794081"/>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1550" dirty="0">
                <a:solidFill>
                  <a:schemeClr val="dk1"/>
                </a:solidFill>
                <a:latin typeface="Century Gothic"/>
                <a:ea typeface="Century Gothic"/>
                <a:cs typeface="Century Gothic"/>
                <a:sym typeface="Century Gothic"/>
              </a:rPr>
              <a:t>Why</a:t>
            </a:r>
            <a:endParaRPr sz="11550" dirty="0">
              <a:solidFill>
                <a:schemeClr val="dk1"/>
              </a:solidFill>
              <a:latin typeface="Century Gothic"/>
              <a:ea typeface="Century Gothic"/>
              <a:cs typeface="Century Gothic"/>
              <a:sym typeface="Century Gothic"/>
            </a:endParaRPr>
          </a:p>
        </p:txBody>
      </p:sp>
      <p:sp>
        <p:nvSpPr>
          <p:cNvPr id="102" name="Google Shape;102;p4"/>
          <p:cNvSpPr/>
          <p:nvPr/>
        </p:nvSpPr>
        <p:spPr>
          <a:xfrm>
            <a:off x="0" y="4348977"/>
            <a:ext cx="6701155" cy="6959600"/>
          </a:xfrm>
          <a:custGeom>
            <a:avLst/>
            <a:gdLst/>
            <a:ahLst/>
            <a:cxnLst/>
            <a:rect l="l" t="t" r="r" b="b"/>
            <a:pathLst>
              <a:path w="6701155" h="6959600" extrusionOk="0">
                <a:moveTo>
                  <a:pt x="6700528" y="0"/>
                </a:moveTo>
                <a:lnTo>
                  <a:pt x="0" y="0"/>
                </a:lnTo>
                <a:lnTo>
                  <a:pt x="0" y="6959578"/>
                </a:lnTo>
                <a:lnTo>
                  <a:pt x="6700528" y="6959578"/>
                </a:lnTo>
                <a:lnTo>
                  <a:pt x="6700528"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3" name="Google Shape;103;p4"/>
          <p:cNvSpPr txBox="1"/>
          <p:nvPr/>
        </p:nvSpPr>
        <p:spPr>
          <a:xfrm>
            <a:off x="1008794" y="4672874"/>
            <a:ext cx="4615180" cy="1794081"/>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1550" dirty="0">
                <a:solidFill>
                  <a:srgbClr val="FFFFFF"/>
                </a:solidFill>
                <a:latin typeface="Century Gothic"/>
                <a:ea typeface="Century Gothic"/>
                <a:cs typeface="Century Gothic"/>
                <a:sym typeface="Century Gothic"/>
              </a:rPr>
              <a:t>What</a:t>
            </a:r>
            <a:endParaRPr sz="11550" dirty="0">
              <a:solidFill>
                <a:schemeClr val="dk1"/>
              </a:solidFill>
              <a:latin typeface="Century Gothic"/>
              <a:ea typeface="Century Gothic"/>
              <a:cs typeface="Century Gothic"/>
              <a:sym typeface="Century Gothic"/>
            </a:endParaRPr>
          </a:p>
        </p:txBody>
      </p:sp>
      <p:sp>
        <p:nvSpPr>
          <p:cNvPr id="104" name="Google Shape;104;p4"/>
          <p:cNvSpPr txBox="1">
            <a:spLocks noGrp="1"/>
          </p:cNvSpPr>
          <p:nvPr>
            <p:ph type="title"/>
          </p:nvPr>
        </p:nvSpPr>
        <p:spPr>
          <a:xfrm>
            <a:off x="1017684" y="646906"/>
            <a:ext cx="18559366" cy="2786660"/>
          </a:xfrm>
          <a:prstGeom prst="rect">
            <a:avLst/>
          </a:prstGeom>
          <a:noFill/>
          <a:ln>
            <a:noFill/>
          </a:ln>
        </p:spPr>
        <p:txBody>
          <a:bodyPr spcFirstLastPara="1" wrap="square" lIns="0" tIns="16500" rIns="0" bIns="0" anchor="t" anchorCtr="0">
            <a:spAutoFit/>
          </a:bodyPr>
          <a:lstStyle/>
          <a:p>
            <a:pPr marL="12700" lvl="0" indent="0" algn="l" rtl="0">
              <a:spcBef>
                <a:spcPts val="0"/>
              </a:spcBef>
              <a:spcAft>
                <a:spcPts val="0"/>
              </a:spcAft>
              <a:buNone/>
            </a:pPr>
            <a:r>
              <a:rPr lang="en-US" sz="9000" dirty="0">
                <a:latin typeface="Century Gothic"/>
                <a:ea typeface="Century Gothic"/>
                <a:cs typeface="Century Gothic"/>
                <a:sym typeface="Century Gothic"/>
              </a:rPr>
              <a:t>Integration</a:t>
            </a:r>
            <a:br>
              <a:rPr lang="en-US" sz="9000" dirty="0">
                <a:latin typeface="Century Gothic"/>
                <a:ea typeface="Century Gothic"/>
                <a:cs typeface="Century Gothic"/>
                <a:sym typeface="Century Gothic"/>
              </a:rPr>
            </a:br>
            <a:r>
              <a:rPr lang="en-US" sz="9000" b="1" dirty="0">
                <a:latin typeface="Century Gothic"/>
                <a:ea typeface="Century Gothic"/>
                <a:cs typeface="Century Gothic"/>
                <a:sym typeface="Century Gothic"/>
              </a:rPr>
              <a:t>Guiding Principles</a:t>
            </a:r>
            <a:endParaRPr sz="9000" dirty="0">
              <a:latin typeface="Century Gothic"/>
              <a:ea typeface="Century Gothic"/>
              <a:cs typeface="Century Gothic"/>
              <a:sym typeface="Century Gothic"/>
            </a:endParaRPr>
          </a:p>
        </p:txBody>
      </p:sp>
      <p:sp>
        <p:nvSpPr>
          <p:cNvPr id="105" name="Google Shape;105;p4"/>
          <p:cNvSpPr txBox="1"/>
          <p:nvPr/>
        </p:nvSpPr>
        <p:spPr>
          <a:xfrm>
            <a:off x="598584" y="6728751"/>
            <a:ext cx="4615180" cy="2854628"/>
          </a:xfrm>
          <a:prstGeom prst="rect">
            <a:avLst/>
          </a:prstGeom>
          <a:noFill/>
          <a:ln>
            <a:noFill/>
          </a:ln>
        </p:spPr>
        <p:txBody>
          <a:bodyPr spcFirstLastPara="1" wrap="square" lIns="91425" tIns="45700" rIns="91425" bIns="45700" anchor="t" anchorCtr="0">
            <a:spAutoFit/>
          </a:bodyPr>
          <a:lstStyle/>
          <a:p>
            <a:pPr marL="661035" marR="305435" lvl="0" indent="-342900" algn="l" rtl="0">
              <a:lnSpc>
                <a:spcPct val="100000"/>
              </a:lnSpc>
              <a:spcBef>
                <a:spcPts val="0"/>
              </a:spcBef>
              <a:spcAft>
                <a:spcPts val="0"/>
              </a:spcAft>
              <a:buClr>
                <a:schemeClr val="lt1"/>
              </a:buClr>
              <a:buSzPts val="2160"/>
              <a:buFont typeface="Courier New"/>
              <a:buChar char="o"/>
            </a:pPr>
            <a:r>
              <a:rPr lang="en-US" sz="1800" dirty="0">
                <a:solidFill>
                  <a:srgbClr val="FFFFFF"/>
                </a:solidFill>
                <a:latin typeface="Century Gothic"/>
                <a:ea typeface="Century Gothic"/>
                <a:cs typeface="Century Gothic"/>
                <a:sym typeface="Century Gothic"/>
              </a:rPr>
              <a:t>The principles the integration teams will follow to guide their attitudes and behaviors while working together to develop the integration plans</a:t>
            </a:r>
            <a:endParaRPr sz="1800" dirty="0">
              <a:solidFill>
                <a:schemeClr val="dk1"/>
              </a:solidFill>
              <a:latin typeface="Century Gothic"/>
              <a:ea typeface="Century Gothic"/>
              <a:cs typeface="Century Gothic"/>
              <a:sym typeface="Century Gothic"/>
            </a:endParaRPr>
          </a:p>
          <a:p>
            <a:pPr marL="661035" marR="5080" lvl="0" indent="-342900" algn="l" rtl="0">
              <a:lnSpc>
                <a:spcPct val="100000"/>
              </a:lnSpc>
              <a:spcBef>
                <a:spcPts val="2100"/>
              </a:spcBef>
              <a:spcAft>
                <a:spcPts val="0"/>
              </a:spcAft>
              <a:buClr>
                <a:schemeClr val="lt1"/>
              </a:buClr>
              <a:buSzPts val="2160"/>
              <a:buFont typeface="Courier New"/>
              <a:buChar char="o"/>
            </a:pPr>
            <a:r>
              <a:rPr lang="en-US" sz="1800" dirty="0">
                <a:solidFill>
                  <a:srgbClr val="FFFFFF"/>
                </a:solidFill>
                <a:latin typeface="Century Gothic"/>
                <a:ea typeface="Century Gothic"/>
                <a:cs typeface="Century Gothic"/>
                <a:sym typeface="Century Gothic"/>
              </a:rPr>
              <a:t>Distinct from, but inﬂuence integration planning assumptions, integration strategy, and integration objectives</a:t>
            </a:r>
            <a:endParaRPr sz="1800" dirty="0">
              <a:solidFill>
                <a:schemeClr val="dk1"/>
              </a:solidFill>
              <a:latin typeface="Century Gothic"/>
              <a:ea typeface="Century Gothic"/>
              <a:cs typeface="Century Gothic"/>
              <a:sym typeface="Century Gothic"/>
            </a:endParaRPr>
          </a:p>
        </p:txBody>
      </p:sp>
      <p:sp>
        <p:nvSpPr>
          <p:cNvPr id="106" name="Google Shape;106;p4"/>
          <p:cNvSpPr txBox="1"/>
          <p:nvPr/>
        </p:nvSpPr>
        <p:spPr>
          <a:xfrm>
            <a:off x="7080250" y="6513917"/>
            <a:ext cx="5486400" cy="3960058"/>
          </a:xfrm>
          <a:prstGeom prst="rect">
            <a:avLst/>
          </a:prstGeom>
          <a:noFill/>
          <a:ln>
            <a:noFill/>
          </a:ln>
        </p:spPr>
        <p:txBody>
          <a:bodyPr spcFirstLastPara="1" wrap="square" lIns="91425" tIns="45700" rIns="91425" bIns="45700" anchor="t" anchorCtr="0">
            <a:spAutoFit/>
          </a:bodyPr>
          <a:lstStyle/>
          <a:p>
            <a:pPr marL="603885" marR="259079" lvl="0" indent="-285750" algn="l" rtl="0">
              <a:lnSpc>
                <a:spcPct val="10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Provide a foundation for rapid and effective decision-making</a:t>
            </a:r>
            <a:endParaRPr dirty="0"/>
          </a:p>
          <a:p>
            <a:pPr marL="603885" marR="5080" lvl="0" indent="-285750" algn="l" rtl="0">
              <a:lnSpc>
                <a:spcPct val="100000"/>
              </a:lnSpc>
              <a:spcBef>
                <a:spcPts val="228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Ensure personal interests and agendas are set aside in favor of decisions that ensure a seamless customer experience and successful transition</a:t>
            </a:r>
            <a:endParaRPr dirty="0"/>
          </a:p>
          <a:p>
            <a:pPr marL="603885" marR="175260" lvl="0" indent="-285750" algn="l" rtl="0">
              <a:lnSpc>
                <a:spcPct val="100000"/>
              </a:lnSpc>
              <a:spcBef>
                <a:spcPts val="197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Ensure that people on the integration teams feel empowered to make decisions quickly</a:t>
            </a:r>
            <a:endParaRPr dirty="0"/>
          </a:p>
          <a:p>
            <a:pPr marL="603885" marR="401320" lvl="0" indent="-285750" algn="l" rtl="0">
              <a:lnSpc>
                <a:spcPct val="100000"/>
              </a:lnSpc>
              <a:spcBef>
                <a:spcPts val="208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Honor the pride and dignity of people and organizational legacies</a:t>
            </a:r>
            <a:endParaRPr dirty="0"/>
          </a:p>
        </p:txBody>
      </p:sp>
      <p:sp>
        <p:nvSpPr>
          <p:cNvPr id="107" name="Google Shape;107;p4"/>
          <p:cNvSpPr txBox="1"/>
          <p:nvPr/>
        </p:nvSpPr>
        <p:spPr>
          <a:xfrm>
            <a:off x="14624050" y="6635071"/>
            <a:ext cx="4800600" cy="3624069"/>
          </a:xfrm>
          <a:prstGeom prst="rect">
            <a:avLst/>
          </a:prstGeom>
          <a:noFill/>
          <a:ln>
            <a:noFill/>
          </a:ln>
        </p:spPr>
        <p:txBody>
          <a:bodyPr spcFirstLastPara="1" wrap="square" lIns="91425" tIns="45700" rIns="91425" bIns="45700" anchor="t" anchorCtr="0">
            <a:spAutoFit/>
          </a:bodyPr>
          <a:lstStyle/>
          <a:p>
            <a:pPr marL="661670" marR="0" lvl="0" indent="-342899" algn="l" rtl="0">
              <a:lnSpc>
                <a:spcPct val="100000"/>
              </a:lnSpc>
              <a:spcBef>
                <a:spcPts val="0"/>
              </a:spcBef>
              <a:spcAft>
                <a:spcPts val="0"/>
              </a:spcAft>
              <a:buClr>
                <a:srgbClr val="FFFFFF"/>
              </a:buClr>
              <a:buSzPts val="2160"/>
              <a:buFont typeface="Courier New"/>
              <a:buChar char="o"/>
            </a:pPr>
            <a:r>
              <a:rPr lang="en-US" sz="1800" dirty="0">
                <a:solidFill>
                  <a:srgbClr val="FFFFFF"/>
                </a:solidFill>
                <a:latin typeface="Century Gothic"/>
                <a:ea typeface="Century Gothic"/>
                <a:cs typeface="Century Gothic"/>
                <a:sym typeface="Century Gothic"/>
              </a:rPr>
              <a:t>Involve the key stakeholders</a:t>
            </a:r>
            <a:endParaRPr sz="1800" dirty="0">
              <a:solidFill>
                <a:schemeClr val="dk1"/>
              </a:solidFill>
              <a:latin typeface="Century Gothic"/>
              <a:ea typeface="Century Gothic"/>
              <a:cs typeface="Century Gothic"/>
              <a:sym typeface="Century Gothic"/>
            </a:endParaRPr>
          </a:p>
          <a:p>
            <a:pPr marL="661670" marR="5080" lvl="0" indent="-342899" algn="l" rtl="0">
              <a:lnSpc>
                <a:spcPct val="100000"/>
              </a:lnSpc>
              <a:spcBef>
                <a:spcPts val="1800"/>
              </a:spcBef>
              <a:spcAft>
                <a:spcPts val="0"/>
              </a:spcAft>
              <a:buClr>
                <a:srgbClr val="FFFFFF"/>
              </a:buClr>
              <a:buSzPts val="2160"/>
              <a:buFont typeface="Courier New"/>
              <a:buChar char="o"/>
            </a:pPr>
            <a:r>
              <a:rPr lang="en-US" sz="1800" dirty="0">
                <a:solidFill>
                  <a:srgbClr val="FFFFFF"/>
                </a:solidFill>
                <a:latin typeface="Century Gothic"/>
                <a:ea typeface="Century Gothic"/>
                <a:cs typeface="Century Gothic"/>
                <a:sym typeface="Century Gothic"/>
              </a:rPr>
              <a:t>Begin with the investment thesis for the transaction</a:t>
            </a:r>
            <a:endParaRPr sz="1800" dirty="0">
              <a:solidFill>
                <a:schemeClr val="dk1"/>
              </a:solidFill>
              <a:latin typeface="Century Gothic"/>
              <a:ea typeface="Century Gothic"/>
              <a:cs typeface="Century Gothic"/>
              <a:sym typeface="Century Gothic"/>
            </a:endParaRPr>
          </a:p>
          <a:p>
            <a:pPr marL="661670" marR="191135" lvl="0" indent="-342899" algn="l" rtl="0">
              <a:lnSpc>
                <a:spcPct val="100000"/>
              </a:lnSpc>
              <a:spcBef>
                <a:spcPts val="2035"/>
              </a:spcBef>
              <a:spcAft>
                <a:spcPts val="0"/>
              </a:spcAft>
              <a:buClr>
                <a:srgbClr val="FFFFFF"/>
              </a:buClr>
              <a:buSzPts val="2160"/>
              <a:buFont typeface="Courier New"/>
              <a:buChar char="o"/>
            </a:pPr>
            <a:r>
              <a:rPr lang="en-US" sz="1800" dirty="0">
                <a:solidFill>
                  <a:srgbClr val="FFFFFF"/>
                </a:solidFill>
                <a:latin typeface="Century Gothic"/>
                <a:ea typeface="Century Gothic"/>
                <a:cs typeface="Century Gothic"/>
                <a:sym typeface="Century Gothic"/>
              </a:rPr>
              <a:t>Consider the objectives and value drivers of the integration</a:t>
            </a:r>
            <a:endParaRPr dirty="0"/>
          </a:p>
          <a:p>
            <a:pPr marL="661670" marR="191135" lvl="0" indent="-342899" algn="l" rtl="0">
              <a:lnSpc>
                <a:spcPct val="100000"/>
              </a:lnSpc>
              <a:spcBef>
                <a:spcPts val="2035"/>
              </a:spcBef>
              <a:spcAft>
                <a:spcPts val="0"/>
              </a:spcAft>
              <a:buClr>
                <a:srgbClr val="FFFFFF"/>
              </a:buClr>
              <a:buSzPts val="2160"/>
              <a:buFont typeface="Courier New"/>
              <a:buChar char="o"/>
            </a:pPr>
            <a:r>
              <a:rPr lang="en-US" sz="1800" dirty="0">
                <a:solidFill>
                  <a:srgbClr val="FFFFFF"/>
                </a:solidFill>
                <a:latin typeface="Century Gothic"/>
                <a:ea typeface="Century Gothic"/>
                <a:cs typeface="Century Gothic"/>
                <a:sym typeface="Century Gothic"/>
              </a:rPr>
              <a:t>Filter through the organization’s Vision, Mission, and Values</a:t>
            </a:r>
            <a:endParaRPr sz="1800" dirty="0">
              <a:solidFill>
                <a:schemeClr val="dk1"/>
              </a:solidFill>
              <a:latin typeface="Century Gothic"/>
              <a:ea typeface="Century Gothic"/>
              <a:cs typeface="Century Gothic"/>
              <a:sym typeface="Century Gothic"/>
            </a:endParaRPr>
          </a:p>
          <a:p>
            <a:pPr marL="661670" marR="200025" lvl="0" indent="-342899" algn="l" rtl="0">
              <a:lnSpc>
                <a:spcPct val="100000"/>
              </a:lnSpc>
              <a:spcBef>
                <a:spcPts val="2275"/>
              </a:spcBef>
              <a:spcAft>
                <a:spcPts val="0"/>
              </a:spcAft>
              <a:buClr>
                <a:srgbClr val="FFFFFF"/>
              </a:buClr>
              <a:buSzPts val="2160"/>
              <a:buFont typeface="Courier New"/>
              <a:buChar char="o"/>
            </a:pPr>
            <a:r>
              <a:rPr lang="en-US" sz="1800" dirty="0">
                <a:solidFill>
                  <a:srgbClr val="FFFFFF"/>
                </a:solidFill>
                <a:latin typeface="Century Gothic"/>
                <a:ea typeface="Century Gothic"/>
                <a:cs typeface="Century Gothic"/>
                <a:sym typeface="Century Gothic"/>
              </a:rPr>
              <a:t>Pick a starting point and revise to consensus</a:t>
            </a:r>
            <a:endParaRPr sz="1800" dirty="0">
              <a:solidFill>
                <a:schemeClr val="dk1"/>
              </a:solidFill>
              <a:latin typeface="Century Gothic"/>
              <a:ea typeface="Century Gothic"/>
              <a:cs typeface="Century Gothic"/>
              <a:sym typeface="Century Gothic"/>
            </a:endParaRPr>
          </a:p>
        </p:txBody>
      </p:sp>
      <p:sp>
        <p:nvSpPr>
          <p:cNvPr id="108" name="Google Shape;108;p4"/>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4</a:t>
            </a:fld>
            <a:endParaRPr dirty="0"/>
          </a:p>
        </p:txBody>
      </p:sp>
      <p:sp>
        <p:nvSpPr>
          <p:cNvPr id="2" name="Holder 5">
            <a:extLst>
              <a:ext uri="{FF2B5EF4-FFF2-40B4-BE49-F238E27FC236}">
                <a16:creationId xmlns:a16="http://schemas.microsoft.com/office/drawing/2014/main" id="{D135860C-9A13-86AE-D006-5836B56507C7}"/>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1046218" y="1512153"/>
            <a:ext cx="15237460" cy="1401666"/>
          </a:xfrm>
          <a:prstGeom prst="rect">
            <a:avLst/>
          </a:prstGeom>
          <a:noFill/>
          <a:ln>
            <a:noFill/>
          </a:ln>
        </p:spPr>
        <p:txBody>
          <a:bodyPr spcFirstLastPara="1" wrap="square" lIns="0" tIns="16500" rIns="0" bIns="0" anchor="t" anchorCtr="0">
            <a:spAutoFit/>
          </a:bodyPr>
          <a:lstStyle/>
          <a:p>
            <a:pPr marL="12700" lvl="0" indent="0" algn="l" rtl="0">
              <a:lnSpc>
                <a:spcPct val="100000"/>
              </a:lnSpc>
              <a:spcBef>
                <a:spcPts val="0"/>
              </a:spcBef>
              <a:spcAft>
                <a:spcPts val="0"/>
              </a:spcAft>
              <a:buNone/>
            </a:pPr>
            <a:r>
              <a:rPr lang="en-US" sz="9000" dirty="0">
                <a:latin typeface="Century Gothic"/>
                <a:ea typeface="Century Gothic"/>
                <a:cs typeface="Century Gothic"/>
                <a:sym typeface="Century Gothic"/>
              </a:rPr>
              <a:t>Our Guiding Principles</a:t>
            </a:r>
            <a:endParaRPr dirty="0"/>
          </a:p>
        </p:txBody>
      </p:sp>
      <p:sp>
        <p:nvSpPr>
          <p:cNvPr id="114" name="Google Shape;114;p5"/>
          <p:cNvSpPr txBox="1"/>
          <p:nvPr/>
        </p:nvSpPr>
        <p:spPr>
          <a:xfrm>
            <a:off x="1708456" y="4307260"/>
            <a:ext cx="3787862" cy="1011174"/>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3200" dirty="0">
                <a:solidFill>
                  <a:schemeClr val="dk1"/>
                </a:solidFill>
                <a:latin typeface="Century Gothic"/>
                <a:ea typeface="Century Gothic"/>
                <a:cs typeface="Century Gothic"/>
                <a:sym typeface="Century Gothic"/>
              </a:rPr>
              <a:t>Prioritize the key</a:t>
            </a:r>
            <a:endParaRPr sz="3200" dirty="0">
              <a:solidFill>
                <a:schemeClr val="dk1"/>
              </a:solidFill>
              <a:latin typeface="Century Gothic"/>
              <a:ea typeface="Century Gothic"/>
              <a:cs typeface="Century Gothic"/>
              <a:sym typeface="Century Gothic"/>
            </a:endParaRPr>
          </a:p>
          <a:p>
            <a:pPr marL="12700" marR="0" lvl="0" indent="0" algn="l" rtl="0">
              <a:spcBef>
                <a:spcPts val="105"/>
              </a:spcBef>
              <a:spcAft>
                <a:spcPts val="0"/>
              </a:spcAft>
              <a:buNone/>
            </a:pPr>
            <a:r>
              <a:rPr lang="en-US" sz="3200" dirty="0">
                <a:solidFill>
                  <a:schemeClr val="dk1"/>
                </a:solidFill>
                <a:latin typeface="Century Gothic"/>
                <a:ea typeface="Century Gothic"/>
                <a:cs typeface="Century Gothic"/>
                <a:sym typeface="Century Gothic"/>
              </a:rPr>
              <a:t>value drivers:</a:t>
            </a:r>
            <a:endParaRPr dirty="0"/>
          </a:p>
        </p:txBody>
      </p:sp>
      <p:sp>
        <p:nvSpPr>
          <p:cNvPr id="115" name="Google Shape;115;p5"/>
          <p:cNvSpPr txBox="1"/>
          <p:nvPr/>
        </p:nvSpPr>
        <p:spPr>
          <a:xfrm>
            <a:off x="6951860" y="5830309"/>
            <a:ext cx="5116610" cy="1112549"/>
          </a:xfrm>
          <a:prstGeom prst="rect">
            <a:avLst/>
          </a:prstGeom>
          <a:noFill/>
          <a:ln>
            <a:noFill/>
          </a:ln>
        </p:spPr>
        <p:txBody>
          <a:bodyPr spcFirstLastPara="1" wrap="square" lIns="0" tIns="12050" rIns="0" bIns="0" anchor="t" anchorCtr="0">
            <a:spAutoFit/>
          </a:bodyPr>
          <a:lstStyle/>
          <a:p>
            <a:pPr marL="298450" marR="5080" lvl="0" indent="-285750" algn="l" rtl="0">
              <a:lnSpc>
                <a:spcPct val="1008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We should share and consider ideas and alternative points-of-view; but recognize we must determine the best course of action and pursue it expeditiously</a:t>
            </a:r>
            <a:endParaRPr dirty="0"/>
          </a:p>
        </p:txBody>
      </p:sp>
      <p:sp>
        <p:nvSpPr>
          <p:cNvPr id="116" name="Google Shape;116;p5"/>
          <p:cNvSpPr txBox="1"/>
          <p:nvPr/>
        </p:nvSpPr>
        <p:spPr>
          <a:xfrm>
            <a:off x="7633244" y="4307260"/>
            <a:ext cx="4319999" cy="998350"/>
          </a:xfrm>
          <a:prstGeom prst="rect">
            <a:avLst/>
          </a:prstGeom>
          <a:noFill/>
          <a:ln>
            <a:noFill/>
          </a:ln>
        </p:spPr>
        <p:txBody>
          <a:bodyPr spcFirstLastPara="1" wrap="square" lIns="0" tIns="13325" rIns="0" bIns="0" anchor="t" anchorCtr="0">
            <a:spAutoFit/>
          </a:bodyPr>
          <a:lstStyle/>
          <a:p>
            <a:pPr marL="12700" marR="0" lvl="0" indent="0" algn="l" rtl="0">
              <a:spcBef>
                <a:spcPts val="0"/>
              </a:spcBef>
              <a:spcAft>
                <a:spcPts val="0"/>
              </a:spcAft>
              <a:buNone/>
            </a:pPr>
            <a:r>
              <a:rPr lang="en-US" sz="3200" dirty="0">
                <a:solidFill>
                  <a:schemeClr val="dk1"/>
                </a:solidFill>
                <a:latin typeface="Century Gothic"/>
                <a:ea typeface="Century Gothic"/>
                <a:cs typeface="Century Gothic"/>
                <a:sym typeface="Century Gothic"/>
              </a:rPr>
              <a:t>Integrate rapidly, but not recklessly</a:t>
            </a:r>
            <a:endParaRPr dirty="0"/>
          </a:p>
        </p:txBody>
      </p:sp>
      <p:sp>
        <p:nvSpPr>
          <p:cNvPr id="117" name="Google Shape;117;p5"/>
          <p:cNvSpPr txBox="1"/>
          <p:nvPr/>
        </p:nvSpPr>
        <p:spPr>
          <a:xfrm>
            <a:off x="7605534" y="7623992"/>
            <a:ext cx="5189716" cy="998350"/>
          </a:xfrm>
          <a:prstGeom prst="rect">
            <a:avLst/>
          </a:prstGeom>
          <a:noFill/>
          <a:ln>
            <a:noFill/>
          </a:ln>
        </p:spPr>
        <p:txBody>
          <a:bodyPr spcFirstLastPara="1" wrap="square" lIns="0" tIns="13325" rIns="0" bIns="0" anchor="t" anchorCtr="0">
            <a:spAutoFit/>
          </a:bodyPr>
          <a:lstStyle/>
          <a:p>
            <a:pPr marL="12700" marR="0" lvl="0" indent="0" algn="l" rtl="0">
              <a:spcBef>
                <a:spcPts val="0"/>
              </a:spcBef>
              <a:spcAft>
                <a:spcPts val="0"/>
              </a:spcAft>
              <a:buNone/>
            </a:pPr>
            <a:r>
              <a:rPr lang="en-US" sz="3200" dirty="0">
                <a:solidFill>
                  <a:schemeClr val="dk1"/>
                </a:solidFill>
                <a:latin typeface="Century Gothic"/>
                <a:ea typeface="Century Gothic"/>
                <a:cs typeface="Century Gothic"/>
                <a:sym typeface="Century Gothic"/>
              </a:rPr>
              <a:t>Never ever compromise culture and compliance</a:t>
            </a:r>
            <a:endParaRPr dirty="0"/>
          </a:p>
        </p:txBody>
      </p:sp>
      <p:sp>
        <p:nvSpPr>
          <p:cNvPr id="118" name="Google Shape;118;p5"/>
          <p:cNvSpPr txBox="1"/>
          <p:nvPr/>
        </p:nvSpPr>
        <p:spPr>
          <a:xfrm>
            <a:off x="14297528" y="7623992"/>
            <a:ext cx="5203322" cy="1503617"/>
          </a:xfrm>
          <a:prstGeom prst="rect">
            <a:avLst/>
          </a:prstGeom>
          <a:noFill/>
          <a:ln>
            <a:noFill/>
          </a:ln>
        </p:spPr>
        <p:txBody>
          <a:bodyPr spcFirstLastPara="1" wrap="square" lIns="0" tIns="13325" rIns="0" bIns="0" anchor="t" anchorCtr="0">
            <a:spAutoFit/>
          </a:bodyPr>
          <a:lstStyle/>
          <a:p>
            <a:pPr marL="12700" marR="0" lvl="0" indent="0" algn="l" rtl="0">
              <a:spcBef>
                <a:spcPts val="0"/>
              </a:spcBef>
              <a:spcAft>
                <a:spcPts val="0"/>
              </a:spcAft>
              <a:buNone/>
            </a:pPr>
            <a:r>
              <a:rPr lang="en-US" sz="3200" dirty="0">
                <a:solidFill>
                  <a:schemeClr val="dk1"/>
                </a:solidFill>
                <a:latin typeface="Century Gothic"/>
                <a:ea typeface="Century Gothic"/>
                <a:cs typeface="Century Gothic"/>
                <a:sym typeface="Century Gothic"/>
              </a:rPr>
              <a:t>Integrate without disrupting day-to-day</a:t>
            </a:r>
            <a:endParaRPr dirty="0"/>
          </a:p>
          <a:p>
            <a:pPr marL="12700" marR="0" lvl="0" indent="0" algn="l" rtl="0">
              <a:spcBef>
                <a:spcPts val="105"/>
              </a:spcBef>
              <a:spcAft>
                <a:spcPts val="0"/>
              </a:spcAft>
              <a:buNone/>
            </a:pPr>
            <a:r>
              <a:rPr lang="en-US" sz="3200" dirty="0">
                <a:solidFill>
                  <a:schemeClr val="dk1"/>
                </a:solidFill>
                <a:latin typeface="Century Gothic"/>
                <a:ea typeface="Century Gothic"/>
                <a:cs typeface="Century Gothic"/>
                <a:sym typeface="Century Gothic"/>
              </a:rPr>
              <a:t>operations</a:t>
            </a:r>
            <a:endParaRPr dirty="0"/>
          </a:p>
        </p:txBody>
      </p:sp>
      <p:sp>
        <p:nvSpPr>
          <p:cNvPr id="119" name="Google Shape;119;p5"/>
          <p:cNvSpPr txBox="1"/>
          <p:nvPr/>
        </p:nvSpPr>
        <p:spPr>
          <a:xfrm>
            <a:off x="14297528" y="4307260"/>
            <a:ext cx="4517522" cy="1490793"/>
          </a:xfrm>
          <a:prstGeom prst="rect">
            <a:avLst/>
          </a:prstGeom>
          <a:noFill/>
          <a:ln>
            <a:noFill/>
          </a:ln>
        </p:spPr>
        <p:txBody>
          <a:bodyPr spcFirstLastPara="1" wrap="square" lIns="0" tIns="13325" rIns="0" bIns="0" anchor="t" anchorCtr="0">
            <a:spAutoFit/>
          </a:bodyPr>
          <a:lstStyle/>
          <a:p>
            <a:pPr marL="12700" marR="0" lvl="0" indent="0" algn="l" rtl="0">
              <a:spcBef>
                <a:spcPts val="0"/>
              </a:spcBef>
              <a:spcAft>
                <a:spcPts val="0"/>
              </a:spcAft>
              <a:buNone/>
            </a:pPr>
            <a:r>
              <a:rPr lang="en-US" sz="3200" dirty="0">
                <a:solidFill>
                  <a:schemeClr val="dk1"/>
                </a:solidFill>
                <a:latin typeface="Century Gothic"/>
                <a:ea typeface="Century Gothic"/>
                <a:cs typeface="Century Gothic"/>
                <a:sym typeface="Century Gothic"/>
              </a:rPr>
              <a:t>Treat people fairly, respectfully and over-communicate</a:t>
            </a:r>
            <a:endParaRPr sz="3200" dirty="0">
              <a:solidFill>
                <a:schemeClr val="dk1"/>
              </a:solidFill>
              <a:latin typeface="Century Gothic"/>
              <a:ea typeface="Century Gothic"/>
              <a:cs typeface="Century Gothic"/>
              <a:sym typeface="Century Gothic"/>
            </a:endParaRPr>
          </a:p>
        </p:txBody>
      </p:sp>
      <p:sp>
        <p:nvSpPr>
          <p:cNvPr id="120" name="Google Shape;120;p5"/>
          <p:cNvSpPr txBox="1"/>
          <p:nvPr/>
        </p:nvSpPr>
        <p:spPr>
          <a:xfrm>
            <a:off x="450850" y="4101583"/>
            <a:ext cx="1083855" cy="1490793"/>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9600" dirty="0">
                <a:solidFill>
                  <a:srgbClr val="00E5CF"/>
                </a:solidFill>
                <a:latin typeface="Century Gothic"/>
                <a:ea typeface="Century Gothic"/>
                <a:cs typeface="Century Gothic"/>
                <a:sym typeface="Century Gothic"/>
              </a:rPr>
              <a:t>1.</a:t>
            </a:r>
            <a:endParaRPr sz="9600" dirty="0">
              <a:solidFill>
                <a:srgbClr val="00E5CF"/>
              </a:solidFill>
              <a:latin typeface="Century Gothic"/>
              <a:ea typeface="Century Gothic"/>
              <a:cs typeface="Century Gothic"/>
              <a:sym typeface="Century Gothic"/>
            </a:endParaRPr>
          </a:p>
        </p:txBody>
      </p:sp>
      <p:sp>
        <p:nvSpPr>
          <p:cNvPr id="121" name="Google Shape;121;p5"/>
          <p:cNvSpPr txBox="1"/>
          <p:nvPr/>
        </p:nvSpPr>
        <p:spPr>
          <a:xfrm>
            <a:off x="6529794" y="4101583"/>
            <a:ext cx="1083856" cy="1490793"/>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9600" dirty="0">
                <a:solidFill>
                  <a:srgbClr val="00E5CF"/>
                </a:solidFill>
                <a:latin typeface="Century Gothic"/>
                <a:ea typeface="Century Gothic"/>
                <a:cs typeface="Century Gothic"/>
                <a:sym typeface="Century Gothic"/>
              </a:rPr>
              <a:t>2.</a:t>
            </a:r>
            <a:endParaRPr sz="9600" dirty="0">
              <a:solidFill>
                <a:srgbClr val="00E5CF"/>
              </a:solidFill>
              <a:latin typeface="Century Gothic"/>
              <a:ea typeface="Century Gothic"/>
              <a:cs typeface="Century Gothic"/>
              <a:sym typeface="Century Gothic"/>
            </a:endParaRPr>
          </a:p>
        </p:txBody>
      </p:sp>
      <p:sp>
        <p:nvSpPr>
          <p:cNvPr id="122" name="Google Shape;122;p5"/>
          <p:cNvSpPr txBox="1"/>
          <p:nvPr/>
        </p:nvSpPr>
        <p:spPr>
          <a:xfrm>
            <a:off x="13213670" y="4101583"/>
            <a:ext cx="1083856" cy="1490793"/>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9600" dirty="0">
                <a:solidFill>
                  <a:srgbClr val="00E5CF"/>
                </a:solidFill>
                <a:latin typeface="Century Gothic"/>
                <a:ea typeface="Century Gothic"/>
                <a:cs typeface="Century Gothic"/>
                <a:sym typeface="Century Gothic"/>
              </a:rPr>
              <a:t>4.</a:t>
            </a:r>
            <a:endParaRPr sz="9600" dirty="0">
              <a:solidFill>
                <a:srgbClr val="00E5CF"/>
              </a:solidFill>
              <a:latin typeface="Century Gothic"/>
              <a:ea typeface="Century Gothic"/>
              <a:cs typeface="Century Gothic"/>
              <a:sym typeface="Century Gothic"/>
            </a:endParaRPr>
          </a:p>
        </p:txBody>
      </p:sp>
      <p:sp>
        <p:nvSpPr>
          <p:cNvPr id="123" name="Google Shape;123;p5"/>
          <p:cNvSpPr txBox="1"/>
          <p:nvPr/>
        </p:nvSpPr>
        <p:spPr>
          <a:xfrm>
            <a:off x="6529794" y="7407275"/>
            <a:ext cx="1083856" cy="1490793"/>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9600" dirty="0">
                <a:solidFill>
                  <a:srgbClr val="00E5CF"/>
                </a:solidFill>
                <a:latin typeface="Century Gothic"/>
                <a:ea typeface="Century Gothic"/>
                <a:cs typeface="Century Gothic"/>
                <a:sym typeface="Century Gothic"/>
              </a:rPr>
              <a:t>3.</a:t>
            </a:r>
            <a:endParaRPr sz="9600" dirty="0">
              <a:solidFill>
                <a:srgbClr val="00E5CF"/>
              </a:solidFill>
              <a:latin typeface="Century Gothic"/>
              <a:ea typeface="Century Gothic"/>
              <a:cs typeface="Century Gothic"/>
              <a:sym typeface="Century Gothic"/>
            </a:endParaRPr>
          </a:p>
        </p:txBody>
      </p:sp>
      <p:sp>
        <p:nvSpPr>
          <p:cNvPr id="124" name="Google Shape;124;p5"/>
          <p:cNvSpPr txBox="1"/>
          <p:nvPr/>
        </p:nvSpPr>
        <p:spPr>
          <a:xfrm>
            <a:off x="13267692" y="7407275"/>
            <a:ext cx="1083856" cy="1490793"/>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9600" dirty="0">
                <a:solidFill>
                  <a:srgbClr val="00E5CF"/>
                </a:solidFill>
                <a:latin typeface="Century Gothic"/>
                <a:ea typeface="Century Gothic"/>
                <a:cs typeface="Century Gothic"/>
                <a:sym typeface="Century Gothic"/>
              </a:rPr>
              <a:t>5.</a:t>
            </a:r>
            <a:endParaRPr sz="9600" dirty="0">
              <a:solidFill>
                <a:srgbClr val="00E5CF"/>
              </a:solidFill>
              <a:latin typeface="Century Gothic"/>
              <a:ea typeface="Century Gothic"/>
              <a:cs typeface="Century Gothic"/>
              <a:sym typeface="Century Gothic"/>
            </a:endParaRPr>
          </a:p>
        </p:txBody>
      </p:sp>
      <p:sp>
        <p:nvSpPr>
          <p:cNvPr id="125" name="Google Shape;125;p5"/>
          <p:cNvSpPr txBox="1"/>
          <p:nvPr/>
        </p:nvSpPr>
        <p:spPr>
          <a:xfrm>
            <a:off x="1022088" y="5598268"/>
            <a:ext cx="5600962" cy="2906693"/>
          </a:xfrm>
          <a:prstGeom prst="rect">
            <a:avLst/>
          </a:prstGeom>
          <a:noFill/>
          <a:ln>
            <a:noFill/>
          </a:ln>
        </p:spPr>
        <p:txBody>
          <a:bodyPr spcFirstLastPara="1" wrap="square" lIns="91425" tIns="45700" rIns="91425" bIns="45700" anchor="t" anchorCtr="0">
            <a:spAutoFit/>
          </a:bodyPr>
          <a:lstStyle/>
          <a:p>
            <a:pPr marL="298450" marR="5080" lvl="0" indent="-285750" algn="l" rtl="0">
              <a:lnSpc>
                <a:spcPct val="1008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Combining our collective capabilities to create the preeminent global business administration and compliance solution for our customers</a:t>
            </a:r>
            <a:endParaRPr dirty="0"/>
          </a:p>
          <a:p>
            <a:pPr marL="298450" marR="2084070" lvl="0" indent="-285750" algn="l" rtl="0">
              <a:lnSpc>
                <a:spcPct val="202222"/>
              </a:lnSpc>
              <a:spcBef>
                <a:spcPts val="17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Customer satisfaction</a:t>
            </a:r>
            <a:endParaRPr dirty="0"/>
          </a:p>
          <a:p>
            <a:pPr marL="298450" marR="2084070" lvl="0" indent="-285750" algn="l" rtl="0">
              <a:lnSpc>
                <a:spcPct val="202222"/>
              </a:lnSpc>
              <a:spcBef>
                <a:spcPts val="175"/>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Employee Engagement</a:t>
            </a:r>
            <a:endParaRPr dirty="0"/>
          </a:p>
          <a:p>
            <a:pPr marL="298450" marR="0" lvl="0" indent="-285750" algn="l" rtl="0">
              <a:lnSpc>
                <a:spcPct val="100000"/>
              </a:lnSpc>
              <a:spcBef>
                <a:spcPts val="131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Realizing the identiﬁed revenue and cost synergies</a:t>
            </a:r>
            <a:endParaRPr dirty="0"/>
          </a:p>
        </p:txBody>
      </p:sp>
      <p:sp>
        <p:nvSpPr>
          <p:cNvPr id="126" name="Google Shape;126;p5"/>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5</a:t>
            </a:fld>
            <a:endParaRPr dirty="0"/>
          </a:p>
        </p:txBody>
      </p:sp>
      <p:sp>
        <p:nvSpPr>
          <p:cNvPr id="2" name="Holder 5">
            <a:extLst>
              <a:ext uri="{FF2B5EF4-FFF2-40B4-BE49-F238E27FC236}">
                <a16:creationId xmlns:a16="http://schemas.microsoft.com/office/drawing/2014/main" id="{9617B92E-3B78-8544-EAF3-8EE8A1F4665F}"/>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30"/>
        <p:cNvGrpSpPr/>
        <p:nvPr/>
      </p:nvGrpSpPr>
      <p:grpSpPr>
        <a:xfrm>
          <a:off x="0" y="0"/>
          <a:ext cx="0" cy="0"/>
          <a:chOff x="0" y="0"/>
          <a:chExt cx="0" cy="0"/>
        </a:xfrm>
      </p:grpSpPr>
      <p:grpSp>
        <p:nvGrpSpPr>
          <p:cNvPr id="131" name="Google Shape;131;p6"/>
          <p:cNvGrpSpPr/>
          <p:nvPr/>
        </p:nvGrpSpPr>
        <p:grpSpPr>
          <a:xfrm>
            <a:off x="12516284" y="3620703"/>
            <a:ext cx="6562002" cy="1931321"/>
            <a:chOff x="4506328" y="8873025"/>
            <a:chExt cx="4951095" cy="1530985"/>
          </a:xfrm>
        </p:grpSpPr>
        <p:sp>
          <p:nvSpPr>
            <p:cNvPr id="132" name="Google Shape;132;p6"/>
            <p:cNvSpPr/>
            <p:nvPr/>
          </p:nvSpPr>
          <p:spPr>
            <a:xfrm>
              <a:off x="4506328" y="8873025"/>
              <a:ext cx="4951095" cy="1530985"/>
            </a:xfrm>
            <a:custGeom>
              <a:avLst/>
              <a:gdLst/>
              <a:ahLst/>
              <a:cxnLst/>
              <a:rect l="l" t="t" r="r" b="b"/>
              <a:pathLst>
                <a:path w="4951095" h="1530984" extrusionOk="0">
                  <a:moveTo>
                    <a:pt x="4780692" y="0"/>
                  </a:moveTo>
                  <a:lnTo>
                    <a:pt x="170130" y="0"/>
                  </a:lnTo>
                  <a:lnTo>
                    <a:pt x="124905" y="6076"/>
                  </a:lnTo>
                  <a:lnTo>
                    <a:pt x="84265" y="23226"/>
                  </a:lnTo>
                  <a:lnTo>
                    <a:pt x="49832" y="49828"/>
                  </a:lnTo>
                  <a:lnTo>
                    <a:pt x="23229" y="84260"/>
                  </a:lnTo>
                  <a:lnTo>
                    <a:pt x="6077" y="124901"/>
                  </a:lnTo>
                  <a:lnTo>
                    <a:pt x="0" y="170130"/>
                  </a:lnTo>
                  <a:lnTo>
                    <a:pt x="0" y="1360764"/>
                  </a:lnTo>
                  <a:lnTo>
                    <a:pt x="6077" y="1405994"/>
                  </a:lnTo>
                  <a:lnTo>
                    <a:pt x="23229" y="1446635"/>
                  </a:lnTo>
                  <a:lnTo>
                    <a:pt x="49832" y="1481067"/>
                  </a:lnTo>
                  <a:lnTo>
                    <a:pt x="84265" y="1507669"/>
                  </a:lnTo>
                  <a:lnTo>
                    <a:pt x="124905" y="1524818"/>
                  </a:lnTo>
                  <a:lnTo>
                    <a:pt x="170130" y="1530895"/>
                  </a:lnTo>
                  <a:lnTo>
                    <a:pt x="4780692" y="1530895"/>
                  </a:lnTo>
                  <a:lnTo>
                    <a:pt x="4825917" y="1524818"/>
                  </a:lnTo>
                  <a:lnTo>
                    <a:pt x="4866558" y="1507669"/>
                  </a:lnTo>
                  <a:lnTo>
                    <a:pt x="4900990" y="1481067"/>
                  </a:lnTo>
                  <a:lnTo>
                    <a:pt x="4927593" y="1446635"/>
                  </a:lnTo>
                  <a:lnTo>
                    <a:pt x="4944745" y="1405994"/>
                  </a:lnTo>
                  <a:lnTo>
                    <a:pt x="4950823" y="1360764"/>
                  </a:lnTo>
                  <a:lnTo>
                    <a:pt x="4950823" y="170130"/>
                  </a:lnTo>
                  <a:lnTo>
                    <a:pt x="4944745" y="124901"/>
                  </a:lnTo>
                  <a:lnTo>
                    <a:pt x="4927593" y="84260"/>
                  </a:lnTo>
                  <a:lnTo>
                    <a:pt x="4900990" y="49828"/>
                  </a:lnTo>
                  <a:lnTo>
                    <a:pt x="4866558" y="23226"/>
                  </a:lnTo>
                  <a:lnTo>
                    <a:pt x="4825917" y="6076"/>
                  </a:lnTo>
                  <a:lnTo>
                    <a:pt x="4780692"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33" name="Google Shape;133;p6"/>
            <p:cNvSpPr/>
            <p:nvPr/>
          </p:nvSpPr>
          <p:spPr>
            <a:xfrm>
              <a:off x="4506328" y="8873025"/>
              <a:ext cx="4951095" cy="1530985"/>
            </a:xfrm>
            <a:custGeom>
              <a:avLst/>
              <a:gdLst/>
              <a:ahLst/>
              <a:cxnLst/>
              <a:rect l="l" t="t" r="r" b="b"/>
              <a:pathLst>
                <a:path w="4951095" h="1530984" extrusionOk="0">
                  <a:moveTo>
                    <a:pt x="4780692" y="1530895"/>
                  </a:moveTo>
                  <a:lnTo>
                    <a:pt x="170130" y="1530895"/>
                  </a:lnTo>
                  <a:lnTo>
                    <a:pt x="124905" y="1524818"/>
                  </a:lnTo>
                  <a:lnTo>
                    <a:pt x="84265" y="1507669"/>
                  </a:lnTo>
                  <a:lnTo>
                    <a:pt x="49832" y="1481067"/>
                  </a:lnTo>
                  <a:lnTo>
                    <a:pt x="23229" y="1446635"/>
                  </a:lnTo>
                  <a:lnTo>
                    <a:pt x="6077" y="1405994"/>
                  </a:lnTo>
                  <a:lnTo>
                    <a:pt x="0" y="1360764"/>
                  </a:lnTo>
                  <a:lnTo>
                    <a:pt x="0" y="170130"/>
                  </a:lnTo>
                  <a:lnTo>
                    <a:pt x="6077" y="124901"/>
                  </a:lnTo>
                  <a:lnTo>
                    <a:pt x="23229" y="84260"/>
                  </a:lnTo>
                  <a:lnTo>
                    <a:pt x="49832" y="49828"/>
                  </a:lnTo>
                  <a:lnTo>
                    <a:pt x="84265" y="23226"/>
                  </a:lnTo>
                  <a:lnTo>
                    <a:pt x="124905" y="6076"/>
                  </a:lnTo>
                  <a:lnTo>
                    <a:pt x="170130" y="0"/>
                  </a:lnTo>
                  <a:lnTo>
                    <a:pt x="4780692" y="0"/>
                  </a:lnTo>
                  <a:lnTo>
                    <a:pt x="4825917" y="6076"/>
                  </a:lnTo>
                  <a:lnTo>
                    <a:pt x="4866558" y="23226"/>
                  </a:lnTo>
                  <a:lnTo>
                    <a:pt x="4900990" y="49828"/>
                  </a:lnTo>
                  <a:lnTo>
                    <a:pt x="4927593" y="84260"/>
                  </a:lnTo>
                  <a:lnTo>
                    <a:pt x="4944745" y="124901"/>
                  </a:lnTo>
                  <a:lnTo>
                    <a:pt x="4950823" y="170130"/>
                  </a:lnTo>
                  <a:lnTo>
                    <a:pt x="4950823" y="1360764"/>
                  </a:lnTo>
                  <a:lnTo>
                    <a:pt x="4944745" y="1405994"/>
                  </a:lnTo>
                  <a:lnTo>
                    <a:pt x="4927593" y="1446635"/>
                  </a:lnTo>
                  <a:lnTo>
                    <a:pt x="4900990" y="1481067"/>
                  </a:lnTo>
                  <a:lnTo>
                    <a:pt x="4866558" y="1507669"/>
                  </a:lnTo>
                  <a:lnTo>
                    <a:pt x="4825917" y="1524818"/>
                  </a:lnTo>
                  <a:lnTo>
                    <a:pt x="4780692" y="1530895"/>
                  </a:lnTo>
                  <a:close/>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134" name="Google Shape;134;p6"/>
          <p:cNvSpPr txBox="1">
            <a:spLocks noGrp="1"/>
          </p:cNvSpPr>
          <p:nvPr>
            <p:ph type="title"/>
          </p:nvPr>
        </p:nvSpPr>
        <p:spPr>
          <a:xfrm>
            <a:off x="743262" y="445827"/>
            <a:ext cx="16630125" cy="2786660"/>
          </a:xfrm>
          <a:prstGeom prst="rect">
            <a:avLst/>
          </a:prstGeom>
          <a:noFill/>
          <a:ln>
            <a:noFill/>
          </a:ln>
        </p:spPr>
        <p:txBody>
          <a:bodyPr spcFirstLastPara="1" wrap="square" lIns="0" tIns="16500" rIns="0" bIns="0" anchor="t" anchorCtr="0">
            <a:spAutoFit/>
          </a:bodyPr>
          <a:lstStyle/>
          <a:p>
            <a:pPr marL="12700" lvl="0" indent="0" algn="l" rtl="0">
              <a:spcBef>
                <a:spcPts val="0"/>
              </a:spcBef>
              <a:spcAft>
                <a:spcPts val="0"/>
              </a:spcAft>
              <a:buNone/>
            </a:pPr>
            <a:r>
              <a:rPr lang="en-US" sz="9000" dirty="0">
                <a:latin typeface="Century Gothic"/>
                <a:ea typeface="Century Gothic"/>
                <a:cs typeface="Century Gothic"/>
                <a:sym typeface="Century Gothic"/>
              </a:rPr>
              <a:t>Integration </a:t>
            </a:r>
            <a:br>
              <a:rPr lang="en-US" sz="9000" dirty="0">
                <a:latin typeface="Century Gothic"/>
                <a:ea typeface="Century Gothic"/>
                <a:cs typeface="Century Gothic"/>
                <a:sym typeface="Century Gothic"/>
              </a:rPr>
            </a:br>
            <a:r>
              <a:rPr lang="en-US" sz="9000" b="1" dirty="0">
                <a:latin typeface="Century Gothic"/>
                <a:ea typeface="Century Gothic"/>
                <a:cs typeface="Century Gothic"/>
                <a:sym typeface="Century Gothic"/>
              </a:rPr>
              <a:t>Governance Structure</a:t>
            </a:r>
            <a:endParaRPr sz="9000" dirty="0">
              <a:latin typeface="Century Gothic"/>
              <a:ea typeface="Century Gothic"/>
              <a:cs typeface="Century Gothic"/>
              <a:sym typeface="Century Gothic"/>
            </a:endParaRPr>
          </a:p>
        </p:txBody>
      </p:sp>
      <p:sp>
        <p:nvSpPr>
          <p:cNvPr id="135" name="Google Shape;135;p6"/>
          <p:cNvSpPr txBox="1"/>
          <p:nvPr/>
        </p:nvSpPr>
        <p:spPr>
          <a:xfrm>
            <a:off x="12744463" y="4154823"/>
            <a:ext cx="6131096" cy="1332416"/>
          </a:xfrm>
          <a:prstGeom prst="rect">
            <a:avLst/>
          </a:prstGeom>
          <a:noFill/>
          <a:ln>
            <a:noFill/>
          </a:ln>
        </p:spPr>
        <p:txBody>
          <a:bodyPr spcFirstLastPara="1" wrap="square" lIns="0" tIns="222250" rIns="0" bIns="0" anchor="t" anchorCtr="0">
            <a:spAutoFit/>
          </a:bodyPr>
          <a:lstStyle/>
          <a:p>
            <a:pPr marL="0" marR="32384" lvl="0" indent="0" algn="ctr" rtl="0">
              <a:lnSpc>
                <a:spcPct val="100000"/>
              </a:lnSpc>
              <a:spcBef>
                <a:spcPts val="0"/>
              </a:spcBef>
              <a:spcAft>
                <a:spcPts val="0"/>
              </a:spcAft>
              <a:buNone/>
            </a:pPr>
            <a:r>
              <a:rPr lang="en-US" sz="1800" dirty="0">
                <a:solidFill>
                  <a:schemeClr val="dk1"/>
                </a:solidFill>
                <a:latin typeface="Century Gothic"/>
                <a:ea typeface="Century Gothic"/>
                <a:cs typeface="Century Gothic"/>
                <a:sym typeface="Century Gothic"/>
              </a:rPr>
              <a:t>Acquirer Integration Sponsor - Bart Davis Acquirer &amp; Acquiree Program Managers – Sunny Chap, Dan Viola Comms &amp; Change Management – Kate Matthews, Linda Fort</a:t>
            </a:r>
            <a:endParaRPr dirty="0"/>
          </a:p>
        </p:txBody>
      </p:sp>
      <p:sp>
        <p:nvSpPr>
          <p:cNvPr id="136" name="Google Shape;136;p6"/>
          <p:cNvSpPr/>
          <p:nvPr/>
        </p:nvSpPr>
        <p:spPr>
          <a:xfrm rot="5400000" flipH="1">
            <a:off x="7663144" y="4587817"/>
            <a:ext cx="2179202" cy="45719"/>
          </a:xfrm>
          <a:custGeom>
            <a:avLst/>
            <a:gdLst/>
            <a:ahLst/>
            <a:cxnLst/>
            <a:rect l="l" t="t" r="r" b="b"/>
            <a:pathLst>
              <a:path w="4693920" h="120000" extrusionOk="0">
                <a:moveTo>
                  <a:pt x="0" y="0"/>
                </a:moveTo>
                <a:lnTo>
                  <a:pt x="4693595" y="0"/>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37" name="Google Shape;137;p6"/>
          <p:cNvSpPr/>
          <p:nvPr/>
        </p:nvSpPr>
        <p:spPr>
          <a:xfrm>
            <a:off x="12183634" y="3806183"/>
            <a:ext cx="212090" cy="1530985"/>
          </a:xfrm>
          <a:custGeom>
            <a:avLst/>
            <a:gdLst/>
            <a:ahLst/>
            <a:cxnLst/>
            <a:rect l="l" t="t" r="r" b="b"/>
            <a:pathLst>
              <a:path w="212089" h="1530984" extrusionOk="0">
                <a:moveTo>
                  <a:pt x="211873" y="0"/>
                </a:moveTo>
                <a:lnTo>
                  <a:pt x="171320" y="8187"/>
                </a:lnTo>
                <a:lnTo>
                  <a:pt x="138203" y="30516"/>
                </a:lnTo>
                <a:lnTo>
                  <a:pt x="115875" y="63632"/>
                </a:lnTo>
                <a:lnTo>
                  <a:pt x="107687" y="104185"/>
                </a:lnTo>
                <a:lnTo>
                  <a:pt x="107687" y="672984"/>
                </a:lnTo>
                <a:lnTo>
                  <a:pt x="16098" y="729894"/>
                </a:lnTo>
                <a:lnTo>
                  <a:pt x="4024" y="742690"/>
                </a:lnTo>
                <a:lnTo>
                  <a:pt x="0" y="758847"/>
                </a:lnTo>
                <a:lnTo>
                  <a:pt x="4024" y="775006"/>
                </a:lnTo>
                <a:lnTo>
                  <a:pt x="16098" y="787808"/>
                </a:lnTo>
                <a:lnTo>
                  <a:pt x="107687" y="844707"/>
                </a:lnTo>
                <a:lnTo>
                  <a:pt x="107687" y="1426710"/>
                </a:lnTo>
                <a:lnTo>
                  <a:pt x="115875" y="1467263"/>
                </a:lnTo>
                <a:lnTo>
                  <a:pt x="138203" y="1500379"/>
                </a:lnTo>
                <a:lnTo>
                  <a:pt x="171320" y="1522708"/>
                </a:lnTo>
                <a:lnTo>
                  <a:pt x="211873" y="1530895"/>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38" name="Google Shape;138;p6"/>
          <p:cNvSpPr txBox="1"/>
          <p:nvPr/>
        </p:nvSpPr>
        <p:spPr>
          <a:xfrm>
            <a:off x="9216241" y="3819709"/>
            <a:ext cx="2795043" cy="1405385"/>
          </a:xfrm>
          <a:prstGeom prst="rect">
            <a:avLst/>
          </a:prstGeom>
          <a:noFill/>
          <a:ln>
            <a:noFill/>
          </a:ln>
        </p:spPr>
        <p:txBody>
          <a:bodyPr spcFirstLastPara="1" wrap="square" lIns="0" tIns="12050" rIns="0" bIns="0" anchor="t" anchorCtr="0">
            <a:spAutoFit/>
          </a:bodyPr>
          <a:lstStyle/>
          <a:p>
            <a:pPr marL="12700" marR="5080" lvl="0" indent="0" algn="l" rtl="0">
              <a:lnSpc>
                <a:spcPct val="101699"/>
              </a:lnSpc>
              <a:spcBef>
                <a:spcPts val="0"/>
              </a:spcBef>
              <a:spcAft>
                <a:spcPts val="0"/>
              </a:spcAft>
              <a:buNone/>
            </a:pPr>
            <a:r>
              <a:rPr lang="en-US" sz="1800" dirty="0">
                <a:solidFill>
                  <a:schemeClr val="dk1"/>
                </a:solidFill>
                <a:latin typeface="Century Gothic"/>
                <a:ea typeface="Century Gothic"/>
                <a:cs typeface="Century Gothic"/>
                <a:sym typeface="Century Gothic"/>
              </a:rPr>
              <a:t>Coordinates teams, sets pace, prioritizes work, brings methodology, and manages interdependencies</a:t>
            </a:r>
            <a:endParaRPr dirty="0"/>
          </a:p>
        </p:txBody>
      </p:sp>
      <p:sp>
        <p:nvSpPr>
          <p:cNvPr id="139" name="Google Shape;139;p6"/>
          <p:cNvSpPr txBox="1"/>
          <p:nvPr/>
        </p:nvSpPr>
        <p:spPr>
          <a:xfrm>
            <a:off x="1212850" y="4146352"/>
            <a:ext cx="2795043" cy="840358"/>
          </a:xfrm>
          <a:prstGeom prst="rect">
            <a:avLst/>
          </a:prstGeom>
          <a:noFill/>
          <a:ln>
            <a:noFill/>
          </a:ln>
        </p:spPr>
        <p:txBody>
          <a:bodyPr spcFirstLastPara="1" wrap="square" lIns="0" tIns="12050" rIns="0" bIns="0" anchor="t" anchorCtr="0">
            <a:spAutoFit/>
          </a:bodyPr>
          <a:lstStyle/>
          <a:p>
            <a:pPr marL="12700" marR="5080" lvl="0" indent="0" algn="l" rtl="0">
              <a:lnSpc>
                <a:spcPct val="101699"/>
              </a:lnSpc>
              <a:spcBef>
                <a:spcPts val="0"/>
              </a:spcBef>
              <a:spcAft>
                <a:spcPts val="0"/>
              </a:spcAft>
              <a:buNone/>
            </a:pPr>
            <a:r>
              <a:rPr lang="en-US" sz="1800" dirty="0">
                <a:solidFill>
                  <a:schemeClr val="dk1"/>
                </a:solidFill>
                <a:latin typeface="Century Gothic"/>
                <a:ea typeface="Century Gothic"/>
                <a:cs typeface="Century Gothic"/>
                <a:sym typeface="Century Gothic"/>
              </a:rPr>
              <a:t>Senior leadership approves plans and provides guidance</a:t>
            </a:r>
            <a:endParaRPr dirty="0"/>
          </a:p>
        </p:txBody>
      </p:sp>
      <p:sp>
        <p:nvSpPr>
          <p:cNvPr id="140" name="Google Shape;140;p6"/>
          <p:cNvSpPr/>
          <p:nvPr/>
        </p:nvSpPr>
        <p:spPr>
          <a:xfrm>
            <a:off x="3938460" y="4046002"/>
            <a:ext cx="153035" cy="1103630"/>
          </a:xfrm>
          <a:custGeom>
            <a:avLst/>
            <a:gdLst/>
            <a:ahLst/>
            <a:cxnLst/>
            <a:rect l="l" t="t" r="r" b="b"/>
            <a:pathLst>
              <a:path w="153035" h="1103629" extrusionOk="0">
                <a:moveTo>
                  <a:pt x="152733" y="0"/>
                </a:moveTo>
                <a:lnTo>
                  <a:pt x="123500" y="5903"/>
                </a:lnTo>
                <a:lnTo>
                  <a:pt x="99626" y="22000"/>
                </a:lnTo>
                <a:lnTo>
                  <a:pt x="83529" y="45874"/>
                </a:lnTo>
                <a:lnTo>
                  <a:pt x="77625" y="75107"/>
                </a:lnTo>
                <a:lnTo>
                  <a:pt x="77625" y="485126"/>
                </a:lnTo>
                <a:lnTo>
                  <a:pt x="11606" y="526141"/>
                </a:lnTo>
                <a:lnTo>
                  <a:pt x="2901" y="535367"/>
                </a:lnTo>
                <a:lnTo>
                  <a:pt x="0" y="547014"/>
                </a:lnTo>
                <a:lnTo>
                  <a:pt x="2901" y="558661"/>
                </a:lnTo>
                <a:lnTo>
                  <a:pt x="11606" y="567888"/>
                </a:lnTo>
                <a:lnTo>
                  <a:pt x="77625" y="608902"/>
                </a:lnTo>
                <a:lnTo>
                  <a:pt x="77625" y="1028450"/>
                </a:lnTo>
                <a:lnTo>
                  <a:pt x="83529" y="1057687"/>
                </a:lnTo>
                <a:lnTo>
                  <a:pt x="99626" y="1081561"/>
                </a:lnTo>
                <a:lnTo>
                  <a:pt x="123500" y="1097656"/>
                </a:lnTo>
                <a:lnTo>
                  <a:pt x="152733" y="1103558"/>
                </a:lnTo>
              </a:path>
            </a:pathLst>
          </a:custGeom>
          <a:noFill/>
          <a:ln w="52350" cap="flat" cmpd="sng">
            <a:solidFill>
              <a:srgbClr val="00C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41" name="Google Shape;141;p6"/>
          <p:cNvSpPr txBox="1"/>
          <p:nvPr/>
        </p:nvSpPr>
        <p:spPr>
          <a:xfrm>
            <a:off x="5004461" y="4134158"/>
            <a:ext cx="3743794" cy="736740"/>
          </a:xfrm>
          <a:prstGeom prst="rect">
            <a:avLst/>
          </a:prstGeom>
          <a:noFill/>
          <a:ln>
            <a:noFill/>
          </a:ln>
        </p:spPr>
        <p:txBody>
          <a:bodyPr spcFirstLastPara="1" wrap="square" lIns="0" tIns="15875" rIns="0" bIns="0" anchor="t" anchorCtr="0">
            <a:spAutoFit/>
          </a:bodyPr>
          <a:lstStyle/>
          <a:p>
            <a:pPr marL="30480" marR="0" lvl="0" indent="0" algn="l" rtl="0">
              <a:lnSpc>
                <a:spcPct val="100000"/>
              </a:lnSpc>
              <a:spcBef>
                <a:spcPts val="0"/>
              </a:spcBef>
              <a:spcAft>
                <a:spcPts val="0"/>
              </a:spcAft>
              <a:buNone/>
            </a:pPr>
            <a:r>
              <a:rPr lang="en-US" sz="1800" dirty="0">
                <a:solidFill>
                  <a:schemeClr val="dk1"/>
                </a:solidFill>
                <a:latin typeface="Century Gothic"/>
                <a:ea typeface="Century Gothic"/>
                <a:cs typeface="Century Gothic"/>
                <a:sym typeface="Century Gothic"/>
              </a:rPr>
              <a:t>Acquirer Representatives</a:t>
            </a:r>
            <a:endParaRPr dirty="0"/>
          </a:p>
          <a:p>
            <a:pPr marL="12700" marR="0" lvl="0" indent="0" algn="l" rtl="0">
              <a:lnSpc>
                <a:spcPct val="100000"/>
              </a:lnSpc>
              <a:spcBef>
                <a:spcPts val="1275"/>
              </a:spcBef>
              <a:spcAft>
                <a:spcPts val="0"/>
              </a:spcAft>
              <a:buNone/>
            </a:pPr>
            <a:r>
              <a:rPr lang="en-US" sz="1800" dirty="0">
                <a:solidFill>
                  <a:schemeClr val="dk1"/>
                </a:solidFill>
                <a:latin typeface="Century Gothic"/>
                <a:ea typeface="Century Gothic"/>
                <a:cs typeface="Century Gothic"/>
                <a:sym typeface="Century Gothic"/>
              </a:rPr>
              <a:t>Acquiree Representatives</a:t>
            </a:r>
            <a:endParaRPr dirty="0"/>
          </a:p>
        </p:txBody>
      </p:sp>
      <p:pic>
        <p:nvPicPr>
          <p:cNvPr id="142" name="Google Shape;142;p6"/>
          <p:cNvPicPr preferRelativeResize="0"/>
          <p:nvPr/>
        </p:nvPicPr>
        <p:blipFill rotWithShape="1">
          <a:blip r:embed="rId3">
            <a:alphaModFix/>
          </a:blip>
          <a:srcRect/>
          <a:stretch/>
        </p:blipFill>
        <p:spPr>
          <a:xfrm>
            <a:off x="13654652" y="4244977"/>
            <a:ext cx="4152900" cy="38100"/>
          </a:xfrm>
          <a:prstGeom prst="rect">
            <a:avLst/>
          </a:prstGeom>
          <a:noFill/>
          <a:ln>
            <a:noFill/>
          </a:ln>
        </p:spPr>
      </p:pic>
      <p:sp>
        <p:nvSpPr>
          <p:cNvPr id="143" name="Google Shape;143;p6"/>
          <p:cNvSpPr txBox="1"/>
          <p:nvPr/>
        </p:nvSpPr>
        <p:spPr>
          <a:xfrm>
            <a:off x="12668685" y="3744093"/>
            <a:ext cx="6222565" cy="400110"/>
          </a:xfrm>
          <a:prstGeom prst="rect">
            <a:avLst/>
          </a:prstGeom>
          <a:noFill/>
          <a:ln>
            <a:noFill/>
          </a:ln>
        </p:spPr>
        <p:txBody>
          <a:bodyPr spcFirstLastPara="1" wrap="square" lIns="91425" tIns="45700" rIns="91425" bIns="45700" anchor="t" anchorCtr="0">
            <a:spAutoFit/>
          </a:bodyPr>
          <a:lstStyle/>
          <a:p>
            <a:pPr marL="0" marR="32384" lvl="0" indent="0" algn="ctr" rtl="0">
              <a:lnSpc>
                <a:spcPct val="100000"/>
              </a:lnSpc>
              <a:spcBef>
                <a:spcPts val="0"/>
              </a:spcBef>
              <a:spcAft>
                <a:spcPts val="0"/>
              </a:spcAft>
              <a:buNone/>
            </a:pPr>
            <a:r>
              <a:rPr lang="en-US" sz="2000" b="1" dirty="0">
                <a:solidFill>
                  <a:schemeClr val="dk1"/>
                </a:solidFill>
                <a:latin typeface="Century Gothic"/>
                <a:ea typeface="Century Gothic"/>
                <a:cs typeface="Century Gothic"/>
                <a:sym typeface="Century Gothic"/>
              </a:rPr>
              <a:t>INTEGRATION MANAGEMENT OFFICE (IMO)</a:t>
            </a:r>
            <a:endParaRPr sz="2000" b="1" dirty="0">
              <a:solidFill>
                <a:schemeClr val="dk1"/>
              </a:solidFill>
              <a:latin typeface="Century Gothic"/>
              <a:ea typeface="Century Gothic"/>
              <a:cs typeface="Century Gothic"/>
              <a:sym typeface="Century Gothic"/>
            </a:endParaRPr>
          </a:p>
        </p:txBody>
      </p:sp>
      <p:sp>
        <p:nvSpPr>
          <p:cNvPr id="144" name="Google Shape;144;p6"/>
          <p:cNvSpPr txBox="1"/>
          <p:nvPr/>
        </p:nvSpPr>
        <p:spPr>
          <a:xfrm>
            <a:off x="4073125" y="3591109"/>
            <a:ext cx="4798060" cy="400110"/>
          </a:xfrm>
          <a:prstGeom prst="rect">
            <a:avLst/>
          </a:prstGeom>
          <a:noFill/>
          <a:ln>
            <a:noFill/>
          </a:ln>
        </p:spPr>
        <p:txBody>
          <a:bodyPr spcFirstLastPara="1" wrap="square" lIns="91425" tIns="45700" rIns="91425" bIns="45700" anchor="t" anchorCtr="0">
            <a:spAutoFit/>
          </a:bodyPr>
          <a:lstStyle/>
          <a:p>
            <a:pPr marL="0" marR="32384" lvl="0" indent="0" algn="ctr" rtl="0">
              <a:lnSpc>
                <a:spcPct val="100000"/>
              </a:lnSpc>
              <a:spcBef>
                <a:spcPts val="0"/>
              </a:spcBef>
              <a:spcAft>
                <a:spcPts val="0"/>
              </a:spcAft>
              <a:buNone/>
            </a:pPr>
            <a:r>
              <a:rPr lang="en-US" sz="2000" b="1" dirty="0">
                <a:solidFill>
                  <a:schemeClr val="dk1"/>
                </a:solidFill>
                <a:latin typeface="Century Gothic"/>
                <a:ea typeface="Century Gothic"/>
                <a:cs typeface="Century Gothic"/>
                <a:sym typeface="Century Gothic"/>
              </a:rPr>
              <a:t>STEERING COMMINTTEE</a:t>
            </a:r>
            <a:endParaRPr dirty="0"/>
          </a:p>
        </p:txBody>
      </p:sp>
      <p:graphicFrame>
        <p:nvGraphicFramePr>
          <p:cNvPr id="145" name="Google Shape;145;p6"/>
          <p:cNvGraphicFramePr/>
          <p:nvPr/>
        </p:nvGraphicFramePr>
        <p:xfrm>
          <a:off x="3041650" y="6188075"/>
          <a:ext cx="13402750" cy="640090"/>
        </p:xfrm>
        <a:graphic>
          <a:graphicData uri="http://schemas.openxmlformats.org/drawingml/2006/table">
            <a:tbl>
              <a:tblPr firstRow="1" bandRow="1">
                <a:noFill/>
                <a:tableStyleId>{886FEE30-B840-4388-A82D-5E7D25EE44ED}</a:tableStyleId>
              </a:tblPr>
              <a:tblGrid>
                <a:gridCol w="1340275">
                  <a:extLst>
                    <a:ext uri="{9D8B030D-6E8A-4147-A177-3AD203B41FA5}">
                      <a16:colId xmlns:a16="http://schemas.microsoft.com/office/drawing/2014/main" val="20000"/>
                    </a:ext>
                  </a:extLst>
                </a:gridCol>
                <a:gridCol w="1340275">
                  <a:extLst>
                    <a:ext uri="{9D8B030D-6E8A-4147-A177-3AD203B41FA5}">
                      <a16:colId xmlns:a16="http://schemas.microsoft.com/office/drawing/2014/main" val="20001"/>
                    </a:ext>
                  </a:extLst>
                </a:gridCol>
                <a:gridCol w="1340275">
                  <a:extLst>
                    <a:ext uri="{9D8B030D-6E8A-4147-A177-3AD203B41FA5}">
                      <a16:colId xmlns:a16="http://schemas.microsoft.com/office/drawing/2014/main" val="20002"/>
                    </a:ext>
                  </a:extLst>
                </a:gridCol>
                <a:gridCol w="1340275">
                  <a:extLst>
                    <a:ext uri="{9D8B030D-6E8A-4147-A177-3AD203B41FA5}">
                      <a16:colId xmlns:a16="http://schemas.microsoft.com/office/drawing/2014/main" val="20003"/>
                    </a:ext>
                  </a:extLst>
                </a:gridCol>
                <a:gridCol w="1340275">
                  <a:extLst>
                    <a:ext uri="{9D8B030D-6E8A-4147-A177-3AD203B41FA5}">
                      <a16:colId xmlns:a16="http://schemas.microsoft.com/office/drawing/2014/main" val="20004"/>
                    </a:ext>
                  </a:extLst>
                </a:gridCol>
                <a:gridCol w="1340275">
                  <a:extLst>
                    <a:ext uri="{9D8B030D-6E8A-4147-A177-3AD203B41FA5}">
                      <a16:colId xmlns:a16="http://schemas.microsoft.com/office/drawing/2014/main" val="20005"/>
                    </a:ext>
                  </a:extLst>
                </a:gridCol>
                <a:gridCol w="1340275">
                  <a:extLst>
                    <a:ext uri="{9D8B030D-6E8A-4147-A177-3AD203B41FA5}">
                      <a16:colId xmlns:a16="http://schemas.microsoft.com/office/drawing/2014/main" val="20006"/>
                    </a:ext>
                  </a:extLst>
                </a:gridCol>
                <a:gridCol w="1340275">
                  <a:extLst>
                    <a:ext uri="{9D8B030D-6E8A-4147-A177-3AD203B41FA5}">
                      <a16:colId xmlns:a16="http://schemas.microsoft.com/office/drawing/2014/main" val="20007"/>
                    </a:ext>
                  </a:extLst>
                </a:gridCol>
                <a:gridCol w="1340275">
                  <a:extLst>
                    <a:ext uri="{9D8B030D-6E8A-4147-A177-3AD203B41FA5}">
                      <a16:colId xmlns:a16="http://schemas.microsoft.com/office/drawing/2014/main" val="20008"/>
                    </a:ext>
                  </a:extLst>
                </a:gridCol>
                <a:gridCol w="1340275">
                  <a:extLst>
                    <a:ext uri="{9D8B030D-6E8A-4147-A177-3AD203B41FA5}">
                      <a16:colId xmlns:a16="http://schemas.microsoft.com/office/drawing/2014/main" val="20009"/>
                    </a:ext>
                  </a:extLst>
                </a:gridCol>
              </a:tblGrid>
              <a:tr h="370850">
                <a:tc>
                  <a:txBody>
                    <a:bodyPr/>
                    <a:lstStyle/>
                    <a:p>
                      <a:pPr marL="0" marR="0" lvl="0" indent="0" algn="ctr" rtl="0">
                        <a:spcBef>
                          <a:spcPts val="0"/>
                        </a:spcBef>
                        <a:spcAft>
                          <a:spcPts val="0"/>
                        </a:spcAft>
                        <a:buNone/>
                      </a:pPr>
                      <a:r>
                        <a:rPr lang="en-US" sz="1800" b="0" u="none" strike="noStrike" cap="none" dirty="0">
                          <a:solidFill>
                            <a:schemeClr val="dk1"/>
                          </a:solidFill>
                        </a:rPr>
                        <a:t>BU 1</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BU 2</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BU 3</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Comms</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Finance</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Human Resources</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Sales &amp; Marketing</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Information Technology</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Legal</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tc>
                  <a:txBody>
                    <a:bodyPr/>
                    <a:lstStyle/>
                    <a:p>
                      <a:pPr marL="0" marR="0" lvl="0" indent="0" algn="ctr" rtl="0">
                        <a:spcBef>
                          <a:spcPts val="0"/>
                        </a:spcBef>
                        <a:spcAft>
                          <a:spcPts val="0"/>
                        </a:spcAft>
                        <a:buNone/>
                      </a:pPr>
                      <a:r>
                        <a:rPr lang="en-US" sz="1800" b="0" u="none" strike="noStrike" cap="none" dirty="0">
                          <a:solidFill>
                            <a:schemeClr val="dk1"/>
                          </a:solidFill>
                        </a:rPr>
                        <a:t>Facilities</a:t>
                      </a:r>
                      <a:endParaRPr dirty="0"/>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00E5CF"/>
                    </a:solidFill>
                  </a:tcPr>
                </a:tc>
                <a:extLst>
                  <a:ext uri="{0D108BD9-81ED-4DB2-BD59-A6C34878D82A}">
                    <a16:rowId xmlns:a16="http://schemas.microsoft.com/office/drawing/2014/main" val="10000"/>
                  </a:ext>
                </a:extLst>
              </a:tr>
            </a:tbl>
          </a:graphicData>
        </a:graphic>
      </p:graphicFrame>
      <p:sp>
        <p:nvSpPr>
          <p:cNvPr id="146" name="Google Shape;146;p6"/>
          <p:cNvSpPr txBox="1"/>
          <p:nvPr/>
        </p:nvSpPr>
        <p:spPr>
          <a:xfrm>
            <a:off x="4091495" y="7331075"/>
            <a:ext cx="11351784" cy="2986651"/>
          </a:xfrm>
          <a:prstGeom prst="rect">
            <a:avLst/>
          </a:prstGeom>
          <a:noFill/>
          <a:ln>
            <a:noFill/>
          </a:ln>
        </p:spPr>
        <p:txBody>
          <a:bodyPr spcFirstLastPara="1" wrap="square" lIns="91425" tIns="45700" rIns="91425" bIns="45700" anchor="t" anchorCtr="0">
            <a:spAutoFit/>
          </a:bodyPr>
          <a:lstStyle/>
          <a:p>
            <a:pPr marL="584200" marR="0" lvl="0" indent="-285750" algn="l" rtl="0">
              <a:lnSpc>
                <a:spcPct val="15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Lead all integration planning and execution activities for functional areas</a:t>
            </a:r>
            <a:endParaRPr dirty="0"/>
          </a:p>
          <a:p>
            <a:pPr marL="584200" marR="0" lvl="0" indent="-285750" algn="l" rtl="0">
              <a:lnSpc>
                <a:spcPct val="150000"/>
              </a:lnSpc>
              <a:spcBef>
                <a:spcPts val="9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Ensure completion and adherence to the scope identiﬁed for workstream area(s) in charters</a:t>
            </a:r>
            <a:endParaRPr dirty="0"/>
          </a:p>
          <a:p>
            <a:pPr marL="584200" marR="0" lvl="0" indent="-285750" algn="l" rtl="0">
              <a:lnSpc>
                <a:spcPct val="150000"/>
              </a:lnSpc>
              <a:spcBef>
                <a:spcPts val="9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Manage all assigned initiatives</a:t>
            </a:r>
            <a:endParaRPr dirty="0"/>
          </a:p>
          <a:p>
            <a:pPr marL="584200" marR="0" lvl="0" indent="-285750" algn="l" rtl="0">
              <a:lnSpc>
                <a:spcPct val="150000"/>
              </a:lnSpc>
              <a:spcBef>
                <a:spcPts val="9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Keep integration plans updated and track issues</a:t>
            </a:r>
            <a:endParaRPr dirty="0"/>
          </a:p>
          <a:p>
            <a:pPr marL="584200" marR="5080" lvl="0" indent="-285750" algn="l" rtl="0">
              <a:lnSpc>
                <a:spcPct val="15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Establish any sub-teams required for workstream completion </a:t>
            </a:r>
            <a:endParaRPr dirty="0"/>
          </a:p>
          <a:p>
            <a:pPr marL="584200" marR="5080" lvl="0" indent="-285750" algn="l" rtl="0">
              <a:lnSpc>
                <a:spcPct val="15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Work with other team resources to determine interdependencies</a:t>
            </a:r>
            <a:endParaRPr dirty="0"/>
          </a:p>
          <a:p>
            <a:pPr marL="584200" marR="5080" lvl="0" indent="-285750" algn="l" rtl="0">
              <a:lnSpc>
                <a:spcPct val="150000"/>
              </a:lnSpc>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Adhere to pre-close rules of engagement</a:t>
            </a:r>
            <a:endParaRPr dirty="0"/>
          </a:p>
        </p:txBody>
      </p:sp>
      <p:sp>
        <p:nvSpPr>
          <p:cNvPr id="147" name="Google Shape;147;p6"/>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6</a:t>
            </a:fld>
            <a:endParaRPr dirty="0"/>
          </a:p>
        </p:txBody>
      </p:sp>
      <p:sp>
        <p:nvSpPr>
          <p:cNvPr id="2" name="Holder 5">
            <a:extLst>
              <a:ext uri="{FF2B5EF4-FFF2-40B4-BE49-F238E27FC236}">
                <a16:creationId xmlns:a16="http://schemas.microsoft.com/office/drawing/2014/main" id="{D6DA243B-B3C0-3D74-A5B3-97F68C637D15}"/>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51"/>
        <p:cNvGrpSpPr/>
        <p:nvPr/>
      </p:nvGrpSpPr>
      <p:grpSpPr>
        <a:xfrm>
          <a:off x="0" y="0"/>
          <a:ext cx="0" cy="0"/>
          <a:chOff x="0" y="0"/>
          <a:chExt cx="0" cy="0"/>
        </a:xfrm>
      </p:grpSpPr>
      <p:sp>
        <p:nvSpPr>
          <p:cNvPr id="152" name="Google Shape;152;p7"/>
          <p:cNvSpPr/>
          <p:nvPr/>
        </p:nvSpPr>
        <p:spPr>
          <a:xfrm>
            <a:off x="4263304" y="7043846"/>
            <a:ext cx="2324100" cy="636270"/>
          </a:xfrm>
          <a:custGeom>
            <a:avLst/>
            <a:gdLst/>
            <a:ahLst/>
            <a:cxnLst/>
            <a:rect l="l" t="t" r="r" b="b"/>
            <a:pathLst>
              <a:path w="2324100" h="636270" extrusionOk="0">
                <a:moveTo>
                  <a:pt x="2323992" y="0"/>
                </a:moveTo>
                <a:lnTo>
                  <a:pt x="0" y="0"/>
                </a:lnTo>
                <a:lnTo>
                  <a:pt x="0" y="635970"/>
                </a:lnTo>
                <a:lnTo>
                  <a:pt x="2323992" y="635970"/>
                </a:lnTo>
                <a:lnTo>
                  <a:pt x="2323992"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3" name="Google Shape;153;p7"/>
          <p:cNvSpPr txBox="1">
            <a:spLocks noGrp="1"/>
          </p:cNvSpPr>
          <p:nvPr>
            <p:ph type="title"/>
          </p:nvPr>
        </p:nvSpPr>
        <p:spPr>
          <a:xfrm>
            <a:off x="4263337" y="692997"/>
            <a:ext cx="11577955" cy="1401666"/>
          </a:xfrm>
          <a:prstGeom prst="rect">
            <a:avLst/>
          </a:prstGeom>
          <a:noFill/>
          <a:ln>
            <a:noFill/>
          </a:ln>
        </p:spPr>
        <p:txBody>
          <a:bodyPr spcFirstLastPara="1" wrap="square" lIns="0" tIns="16500" rIns="0" bIns="0" anchor="t" anchorCtr="0">
            <a:spAutoFit/>
          </a:bodyPr>
          <a:lstStyle/>
          <a:p>
            <a:pPr marL="12700" lvl="0" indent="0" algn="ctr" rtl="0">
              <a:lnSpc>
                <a:spcPct val="100000"/>
              </a:lnSpc>
              <a:spcBef>
                <a:spcPts val="0"/>
              </a:spcBef>
              <a:spcAft>
                <a:spcPts val="0"/>
              </a:spcAft>
              <a:buNone/>
            </a:pPr>
            <a:r>
              <a:rPr lang="en-US" sz="9000" dirty="0">
                <a:latin typeface="Century Gothic"/>
                <a:ea typeface="Century Gothic"/>
                <a:cs typeface="Century Gothic"/>
                <a:sym typeface="Century Gothic"/>
              </a:rPr>
              <a:t>Meeting Cadence</a:t>
            </a:r>
            <a:endParaRPr dirty="0"/>
          </a:p>
        </p:txBody>
      </p:sp>
      <p:sp>
        <p:nvSpPr>
          <p:cNvPr id="154" name="Google Shape;154;p7"/>
          <p:cNvSpPr/>
          <p:nvPr/>
        </p:nvSpPr>
        <p:spPr>
          <a:xfrm>
            <a:off x="4481513" y="3132464"/>
            <a:ext cx="2058035" cy="565150"/>
          </a:xfrm>
          <a:custGeom>
            <a:avLst/>
            <a:gdLst/>
            <a:ahLst/>
            <a:cxnLst/>
            <a:rect l="l" t="t" r="r" b="b"/>
            <a:pathLst>
              <a:path w="2058034" h="565150" extrusionOk="0">
                <a:moveTo>
                  <a:pt x="1775328" y="0"/>
                </a:moveTo>
                <a:lnTo>
                  <a:pt x="282399" y="0"/>
                </a:lnTo>
                <a:lnTo>
                  <a:pt x="236593" y="3695"/>
                </a:lnTo>
                <a:lnTo>
                  <a:pt x="193140" y="14395"/>
                </a:lnTo>
                <a:lnTo>
                  <a:pt x="152621" y="31518"/>
                </a:lnTo>
                <a:lnTo>
                  <a:pt x="115618" y="54483"/>
                </a:lnTo>
                <a:lnTo>
                  <a:pt x="82713" y="82708"/>
                </a:lnTo>
                <a:lnTo>
                  <a:pt x="54487" y="115611"/>
                </a:lnTo>
                <a:lnTo>
                  <a:pt x="31521" y="152613"/>
                </a:lnTo>
                <a:lnTo>
                  <a:pt x="14397" y="193130"/>
                </a:lnTo>
                <a:lnTo>
                  <a:pt x="3696" y="236583"/>
                </a:lnTo>
                <a:lnTo>
                  <a:pt x="0" y="282389"/>
                </a:lnTo>
                <a:lnTo>
                  <a:pt x="3696" y="328195"/>
                </a:lnTo>
                <a:lnTo>
                  <a:pt x="14397" y="371647"/>
                </a:lnTo>
                <a:lnTo>
                  <a:pt x="31521" y="412165"/>
                </a:lnTo>
                <a:lnTo>
                  <a:pt x="54487" y="449166"/>
                </a:lnTo>
                <a:lnTo>
                  <a:pt x="82713" y="482070"/>
                </a:lnTo>
                <a:lnTo>
                  <a:pt x="115618" y="510295"/>
                </a:lnTo>
                <a:lnTo>
                  <a:pt x="152621" y="533259"/>
                </a:lnTo>
                <a:lnTo>
                  <a:pt x="193140" y="550382"/>
                </a:lnTo>
                <a:lnTo>
                  <a:pt x="236593" y="561082"/>
                </a:lnTo>
                <a:lnTo>
                  <a:pt x="282399" y="564778"/>
                </a:lnTo>
                <a:lnTo>
                  <a:pt x="1775328" y="564778"/>
                </a:lnTo>
                <a:lnTo>
                  <a:pt x="1821134" y="561082"/>
                </a:lnTo>
                <a:lnTo>
                  <a:pt x="1864586" y="550382"/>
                </a:lnTo>
                <a:lnTo>
                  <a:pt x="1905104" y="533259"/>
                </a:lnTo>
                <a:lnTo>
                  <a:pt x="1942105" y="510295"/>
                </a:lnTo>
                <a:lnTo>
                  <a:pt x="1975009" y="482070"/>
                </a:lnTo>
                <a:lnTo>
                  <a:pt x="2003233" y="449166"/>
                </a:lnTo>
                <a:lnTo>
                  <a:pt x="2026198" y="412165"/>
                </a:lnTo>
                <a:lnTo>
                  <a:pt x="2043321" y="371647"/>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37C6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5" name="Google Shape;155;p7"/>
          <p:cNvSpPr txBox="1"/>
          <p:nvPr/>
        </p:nvSpPr>
        <p:spPr>
          <a:xfrm>
            <a:off x="5030939" y="3276542"/>
            <a:ext cx="1033116" cy="245579"/>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MONDAY</a:t>
            </a:r>
            <a:endParaRPr sz="1500" b="1" dirty="0">
              <a:solidFill>
                <a:schemeClr val="dk1"/>
              </a:solidFill>
              <a:latin typeface="Century Gothic"/>
              <a:ea typeface="Century Gothic"/>
              <a:cs typeface="Century Gothic"/>
              <a:sym typeface="Century Gothic"/>
            </a:endParaRPr>
          </a:p>
        </p:txBody>
      </p:sp>
      <p:sp>
        <p:nvSpPr>
          <p:cNvPr id="156" name="Google Shape;156;p7"/>
          <p:cNvSpPr/>
          <p:nvPr/>
        </p:nvSpPr>
        <p:spPr>
          <a:xfrm>
            <a:off x="4481513" y="3936431"/>
            <a:ext cx="2058035" cy="565150"/>
          </a:xfrm>
          <a:custGeom>
            <a:avLst/>
            <a:gdLst/>
            <a:ahLst/>
            <a:cxnLst/>
            <a:rect l="l" t="t" r="r" b="b"/>
            <a:pathLst>
              <a:path w="2058034" h="565150" extrusionOk="0">
                <a:moveTo>
                  <a:pt x="1775328" y="0"/>
                </a:moveTo>
                <a:lnTo>
                  <a:pt x="282399" y="0"/>
                </a:lnTo>
                <a:lnTo>
                  <a:pt x="236593" y="3695"/>
                </a:lnTo>
                <a:lnTo>
                  <a:pt x="193140" y="14395"/>
                </a:lnTo>
                <a:lnTo>
                  <a:pt x="152621" y="31518"/>
                </a:lnTo>
                <a:lnTo>
                  <a:pt x="115618" y="54483"/>
                </a:lnTo>
                <a:lnTo>
                  <a:pt x="82713" y="82708"/>
                </a:lnTo>
                <a:lnTo>
                  <a:pt x="54487" y="115611"/>
                </a:lnTo>
                <a:lnTo>
                  <a:pt x="31521" y="152613"/>
                </a:lnTo>
                <a:lnTo>
                  <a:pt x="14397" y="193130"/>
                </a:lnTo>
                <a:lnTo>
                  <a:pt x="3696" y="236583"/>
                </a:lnTo>
                <a:lnTo>
                  <a:pt x="0" y="282389"/>
                </a:lnTo>
                <a:lnTo>
                  <a:pt x="3696" y="328195"/>
                </a:lnTo>
                <a:lnTo>
                  <a:pt x="14397" y="371648"/>
                </a:lnTo>
                <a:lnTo>
                  <a:pt x="31521" y="412167"/>
                </a:lnTo>
                <a:lnTo>
                  <a:pt x="54487" y="449170"/>
                </a:lnTo>
                <a:lnTo>
                  <a:pt x="82713" y="482075"/>
                </a:lnTo>
                <a:lnTo>
                  <a:pt x="115618" y="510301"/>
                </a:lnTo>
                <a:lnTo>
                  <a:pt x="152621" y="533267"/>
                </a:lnTo>
                <a:lnTo>
                  <a:pt x="193140" y="550392"/>
                </a:lnTo>
                <a:lnTo>
                  <a:pt x="236593" y="561092"/>
                </a:lnTo>
                <a:lnTo>
                  <a:pt x="282399" y="564789"/>
                </a:lnTo>
                <a:lnTo>
                  <a:pt x="1775328" y="564789"/>
                </a:lnTo>
                <a:lnTo>
                  <a:pt x="1821134" y="561092"/>
                </a:lnTo>
                <a:lnTo>
                  <a:pt x="1864586" y="550392"/>
                </a:lnTo>
                <a:lnTo>
                  <a:pt x="1905104" y="533267"/>
                </a:lnTo>
                <a:lnTo>
                  <a:pt x="1942105" y="510301"/>
                </a:lnTo>
                <a:lnTo>
                  <a:pt x="1975009" y="482075"/>
                </a:lnTo>
                <a:lnTo>
                  <a:pt x="2003233" y="449170"/>
                </a:lnTo>
                <a:lnTo>
                  <a:pt x="2026198" y="412167"/>
                </a:lnTo>
                <a:lnTo>
                  <a:pt x="2043321" y="371648"/>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7" name="Google Shape;157;p7"/>
          <p:cNvSpPr txBox="1"/>
          <p:nvPr/>
        </p:nvSpPr>
        <p:spPr>
          <a:xfrm>
            <a:off x="4437701" y="3990690"/>
            <a:ext cx="2219592" cy="489235"/>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SALES &amp;</a:t>
            </a:r>
            <a:endParaRPr sz="1500" b="1" dirty="0">
              <a:solidFill>
                <a:srgbClr val="FFFFFF"/>
              </a:solidFill>
              <a:latin typeface="Century Gothic"/>
              <a:ea typeface="Century Gothic"/>
              <a:cs typeface="Century Gothic"/>
              <a:sym typeface="Century Gothic"/>
            </a:endParaRPr>
          </a:p>
          <a:p>
            <a:pPr marL="12700" marR="0" lvl="0" indent="0" algn="ctr" rtl="0">
              <a:lnSpc>
                <a:spcPct val="100000"/>
              </a:lnSpc>
              <a:spcBef>
                <a:spcPts val="114"/>
              </a:spcBef>
              <a:spcAft>
                <a:spcPts val="0"/>
              </a:spcAft>
              <a:buNone/>
            </a:pPr>
            <a:r>
              <a:rPr lang="en-US" sz="1500" b="1" dirty="0">
                <a:solidFill>
                  <a:srgbClr val="FFFFFF"/>
                </a:solidFill>
                <a:latin typeface="Century Gothic"/>
                <a:ea typeface="Century Gothic"/>
                <a:cs typeface="Century Gothic"/>
                <a:sym typeface="Century Gothic"/>
              </a:rPr>
              <a:t>MARKETING</a:t>
            </a:r>
            <a:endParaRPr sz="1500" b="1" dirty="0">
              <a:solidFill>
                <a:schemeClr val="dk1"/>
              </a:solidFill>
              <a:latin typeface="Century Gothic"/>
              <a:ea typeface="Century Gothic"/>
              <a:cs typeface="Century Gothic"/>
              <a:sym typeface="Century Gothic"/>
            </a:endParaRPr>
          </a:p>
        </p:txBody>
      </p:sp>
      <p:sp>
        <p:nvSpPr>
          <p:cNvPr id="158" name="Google Shape;158;p7"/>
          <p:cNvSpPr/>
          <p:nvPr/>
        </p:nvSpPr>
        <p:spPr>
          <a:xfrm>
            <a:off x="4481513" y="4740399"/>
            <a:ext cx="2058035" cy="565150"/>
          </a:xfrm>
          <a:custGeom>
            <a:avLst/>
            <a:gdLst/>
            <a:ahLst/>
            <a:cxnLst/>
            <a:rect l="l" t="t" r="r" b="b"/>
            <a:pathLst>
              <a:path w="2058034" h="565150" extrusionOk="0">
                <a:moveTo>
                  <a:pt x="1775328" y="0"/>
                </a:moveTo>
                <a:lnTo>
                  <a:pt x="282399" y="0"/>
                </a:lnTo>
                <a:lnTo>
                  <a:pt x="236593" y="3696"/>
                </a:lnTo>
                <a:lnTo>
                  <a:pt x="193140" y="14397"/>
                </a:lnTo>
                <a:lnTo>
                  <a:pt x="152621" y="31521"/>
                </a:lnTo>
                <a:lnTo>
                  <a:pt x="115618" y="54487"/>
                </a:lnTo>
                <a:lnTo>
                  <a:pt x="82713" y="82713"/>
                </a:lnTo>
                <a:lnTo>
                  <a:pt x="54487" y="115618"/>
                </a:lnTo>
                <a:lnTo>
                  <a:pt x="31521" y="152621"/>
                </a:lnTo>
                <a:lnTo>
                  <a:pt x="14397" y="193140"/>
                </a:lnTo>
                <a:lnTo>
                  <a:pt x="3696" y="236593"/>
                </a:lnTo>
                <a:lnTo>
                  <a:pt x="0" y="282399"/>
                </a:lnTo>
                <a:lnTo>
                  <a:pt x="3696" y="328205"/>
                </a:lnTo>
                <a:lnTo>
                  <a:pt x="14397" y="371658"/>
                </a:lnTo>
                <a:lnTo>
                  <a:pt x="31521" y="412175"/>
                </a:lnTo>
                <a:lnTo>
                  <a:pt x="54487" y="449177"/>
                </a:lnTo>
                <a:lnTo>
                  <a:pt x="82713" y="482080"/>
                </a:lnTo>
                <a:lnTo>
                  <a:pt x="115618" y="510305"/>
                </a:lnTo>
                <a:lnTo>
                  <a:pt x="152621" y="533270"/>
                </a:lnTo>
                <a:lnTo>
                  <a:pt x="193140" y="550393"/>
                </a:lnTo>
                <a:lnTo>
                  <a:pt x="236593" y="561093"/>
                </a:lnTo>
                <a:lnTo>
                  <a:pt x="282399" y="564789"/>
                </a:lnTo>
                <a:lnTo>
                  <a:pt x="1775328" y="564789"/>
                </a:lnTo>
                <a:lnTo>
                  <a:pt x="1821134" y="561093"/>
                </a:lnTo>
                <a:lnTo>
                  <a:pt x="1864586" y="550393"/>
                </a:lnTo>
                <a:lnTo>
                  <a:pt x="1905104" y="533270"/>
                </a:lnTo>
                <a:lnTo>
                  <a:pt x="1942105" y="510305"/>
                </a:lnTo>
                <a:lnTo>
                  <a:pt x="1975009" y="482080"/>
                </a:lnTo>
                <a:lnTo>
                  <a:pt x="2003233" y="449177"/>
                </a:lnTo>
                <a:lnTo>
                  <a:pt x="2026198" y="412175"/>
                </a:lnTo>
                <a:lnTo>
                  <a:pt x="2043321" y="371658"/>
                </a:lnTo>
                <a:lnTo>
                  <a:pt x="2054021" y="328205"/>
                </a:lnTo>
                <a:lnTo>
                  <a:pt x="2057717" y="282399"/>
                </a:lnTo>
                <a:lnTo>
                  <a:pt x="2054021" y="236593"/>
                </a:lnTo>
                <a:lnTo>
                  <a:pt x="2043321" y="193140"/>
                </a:lnTo>
                <a:lnTo>
                  <a:pt x="2026198" y="152621"/>
                </a:lnTo>
                <a:lnTo>
                  <a:pt x="2003233" y="115618"/>
                </a:lnTo>
                <a:lnTo>
                  <a:pt x="1975009" y="82713"/>
                </a:lnTo>
                <a:lnTo>
                  <a:pt x="1942105" y="54487"/>
                </a:lnTo>
                <a:lnTo>
                  <a:pt x="1905104" y="31521"/>
                </a:lnTo>
                <a:lnTo>
                  <a:pt x="1864586" y="14397"/>
                </a:lnTo>
                <a:lnTo>
                  <a:pt x="1821134" y="3696"/>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 name="Google Shape;159;p7"/>
          <p:cNvSpPr txBox="1"/>
          <p:nvPr/>
        </p:nvSpPr>
        <p:spPr>
          <a:xfrm>
            <a:off x="5345343" y="4884498"/>
            <a:ext cx="330373"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HR</a:t>
            </a:r>
            <a:endParaRPr sz="1500" b="1" dirty="0">
              <a:solidFill>
                <a:schemeClr val="dk1"/>
              </a:solidFill>
              <a:latin typeface="Century Gothic"/>
              <a:ea typeface="Century Gothic"/>
              <a:cs typeface="Century Gothic"/>
              <a:sym typeface="Century Gothic"/>
            </a:endParaRPr>
          </a:p>
        </p:txBody>
      </p:sp>
      <p:sp>
        <p:nvSpPr>
          <p:cNvPr id="160" name="Google Shape;160;p7"/>
          <p:cNvSpPr/>
          <p:nvPr/>
        </p:nvSpPr>
        <p:spPr>
          <a:xfrm>
            <a:off x="6753312" y="3132464"/>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7"/>
                </a:lnTo>
                <a:lnTo>
                  <a:pt x="31520" y="412165"/>
                </a:lnTo>
                <a:lnTo>
                  <a:pt x="54486" y="449166"/>
                </a:lnTo>
                <a:lnTo>
                  <a:pt x="82712" y="482070"/>
                </a:lnTo>
                <a:lnTo>
                  <a:pt x="115616" y="510295"/>
                </a:lnTo>
                <a:lnTo>
                  <a:pt x="152617" y="533259"/>
                </a:lnTo>
                <a:lnTo>
                  <a:pt x="193134" y="550382"/>
                </a:lnTo>
                <a:lnTo>
                  <a:pt x="236585" y="561082"/>
                </a:lnTo>
                <a:lnTo>
                  <a:pt x="282389" y="564778"/>
                </a:lnTo>
                <a:lnTo>
                  <a:pt x="1775328" y="564778"/>
                </a:lnTo>
                <a:lnTo>
                  <a:pt x="1821131" y="561082"/>
                </a:lnTo>
                <a:lnTo>
                  <a:pt x="1864582" y="550382"/>
                </a:lnTo>
                <a:lnTo>
                  <a:pt x="1905099" y="533259"/>
                </a:lnTo>
                <a:lnTo>
                  <a:pt x="1942101" y="510295"/>
                </a:lnTo>
                <a:lnTo>
                  <a:pt x="1975005" y="482070"/>
                </a:lnTo>
                <a:lnTo>
                  <a:pt x="2003230" y="449166"/>
                </a:lnTo>
                <a:lnTo>
                  <a:pt x="2026196" y="412165"/>
                </a:lnTo>
                <a:lnTo>
                  <a:pt x="2043320" y="371647"/>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37C6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1" name="Google Shape;161;p7"/>
          <p:cNvSpPr txBox="1"/>
          <p:nvPr/>
        </p:nvSpPr>
        <p:spPr>
          <a:xfrm>
            <a:off x="7271478" y="3276542"/>
            <a:ext cx="1085074" cy="245579"/>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TUESDAY</a:t>
            </a:r>
            <a:endParaRPr sz="1500" b="1" dirty="0">
              <a:solidFill>
                <a:schemeClr val="dk1"/>
              </a:solidFill>
              <a:latin typeface="Century Gothic"/>
              <a:ea typeface="Century Gothic"/>
              <a:cs typeface="Century Gothic"/>
              <a:sym typeface="Century Gothic"/>
            </a:endParaRPr>
          </a:p>
        </p:txBody>
      </p:sp>
      <p:sp>
        <p:nvSpPr>
          <p:cNvPr id="162" name="Google Shape;162;p7"/>
          <p:cNvSpPr/>
          <p:nvPr/>
        </p:nvSpPr>
        <p:spPr>
          <a:xfrm>
            <a:off x="6753312" y="3936431"/>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8"/>
                </a:lnTo>
                <a:lnTo>
                  <a:pt x="31520" y="412167"/>
                </a:lnTo>
                <a:lnTo>
                  <a:pt x="54486" y="449170"/>
                </a:lnTo>
                <a:lnTo>
                  <a:pt x="82712" y="482075"/>
                </a:lnTo>
                <a:lnTo>
                  <a:pt x="115616" y="510301"/>
                </a:lnTo>
                <a:lnTo>
                  <a:pt x="152617" y="533267"/>
                </a:lnTo>
                <a:lnTo>
                  <a:pt x="193134" y="550392"/>
                </a:lnTo>
                <a:lnTo>
                  <a:pt x="236585" y="561092"/>
                </a:lnTo>
                <a:lnTo>
                  <a:pt x="282389" y="564789"/>
                </a:lnTo>
                <a:lnTo>
                  <a:pt x="1775328" y="564789"/>
                </a:lnTo>
                <a:lnTo>
                  <a:pt x="1821131" y="561092"/>
                </a:lnTo>
                <a:lnTo>
                  <a:pt x="1864582" y="550392"/>
                </a:lnTo>
                <a:lnTo>
                  <a:pt x="1905099" y="533267"/>
                </a:lnTo>
                <a:lnTo>
                  <a:pt x="1942101" y="510301"/>
                </a:lnTo>
                <a:lnTo>
                  <a:pt x="1975005" y="482075"/>
                </a:lnTo>
                <a:lnTo>
                  <a:pt x="2003230" y="449170"/>
                </a:lnTo>
                <a:lnTo>
                  <a:pt x="2026196" y="412167"/>
                </a:lnTo>
                <a:lnTo>
                  <a:pt x="2043320" y="371648"/>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3" name="Google Shape;163;p7"/>
          <p:cNvSpPr txBox="1"/>
          <p:nvPr/>
        </p:nvSpPr>
        <p:spPr>
          <a:xfrm>
            <a:off x="7228233" y="4080521"/>
            <a:ext cx="1108191"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FACILITIES</a:t>
            </a:r>
            <a:endParaRPr sz="1500" b="1" dirty="0">
              <a:solidFill>
                <a:schemeClr val="dk1"/>
              </a:solidFill>
              <a:latin typeface="Century Gothic"/>
              <a:ea typeface="Century Gothic"/>
              <a:cs typeface="Century Gothic"/>
              <a:sym typeface="Century Gothic"/>
            </a:endParaRPr>
          </a:p>
        </p:txBody>
      </p:sp>
      <p:sp>
        <p:nvSpPr>
          <p:cNvPr id="164" name="Google Shape;164;p7"/>
          <p:cNvSpPr/>
          <p:nvPr/>
        </p:nvSpPr>
        <p:spPr>
          <a:xfrm>
            <a:off x="9025106" y="3132464"/>
            <a:ext cx="2058035" cy="565150"/>
          </a:xfrm>
          <a:custGeom>
            <a:avLst/>
            <a:gdLst/>
            <a:ahLst/>
            <a:cxnLst/>
            <a:rect l="l" t="t" r="r" b="b"/>
            <a:pathLst>
              <a:path w="2058034" h="565150" extrusionOk="0">
                <a:moveTo>
                  <a:pt x="1775328" y="0"/>
                </a:moveTo>
                <a:lnTo>
                  <a:pt x="282399" y="0"/>
                </a:lnTo>
                <a:lnTo>
                  <a:pt x="236593" y="3695"/>
                </a:lnTo>
                <a:lnTo>
                  <a:pt x="193140" y="14395"/>
                </a:lnTo>
                <a:lnTo>
                  <a:pt x="152621" y="31518"/>
                </a:lnTo>
                <a:lnTo>
                  <a:pt x="115618" y="54483"/>
                </a:lnTo>
                <a:lnTo>
                  <a:pt x="82713" y="82708"/>
                </a:lnTo>
                <a:lnTo>
                  <a:pt x="54487" y="115611"/>
                </a:lnTo>
                <a:lnTo>
                  <a:pt x="31521" y="152613"/>
                </a:lnTo>
                <a:lnTo>
                  <a:pt x="14397" y="193130"/>
                </a:lnTo>
                <a:lnTo>
                  <a:pt x="3696" y="236583"/>
                </a:lnTo>
                <a:lnTo>
                  <a:pt x="0" y="282389"/>
                </a:lnTo>
                <a:lnTo>
                  <a:pt x="3696" y="328195"/>
                </a:lnTo>
                <a:lnTo>
                  <a:pt x="14397" y="371647"/>
                </a:lnTo>
                <a:lnTo>
                  <a:pt x="31521" y="412165"/>
                </a:lnTo>
                <a:lnTo>
                  <a:pt x="54487" y="449166"/>
                </a:lnTo>
                <a:lnTo>
                  <a:pt x="82713" y="482070"/>
                </a:lnTo>
                <a:lnTo>
                  <a:pt x="115618" y="510295"/>
                </a:lnTo>
                <a:lnTo>
                  <a:pt x="152621" y="533259"/>
                </a:lnTo>
                <a:lnTo>
                  <a:pt x="193140" y="550382"/>
                </a:lnTo>
                <a:lnTo>
                  <a:pt x="236593" y="561082"/>
                </a:lnTo>
                <a:lnTo>
                  <a:pt x="282399" y="564778"/>
                </a:lnTo>
                <a:lnTo>
                  <a:pt x="1775328" y="564778"/>
                </a:lnTo>
                <a:lnTo>
                  <a:pt x="1821134" y="561082"/>
                </a:lnTo>
                <a:lnTo>
                  <a:pt x="1864586" y="550382"/>
                </a:lnTo>
                <a:lnTo>
                  <a:pt x="1905104" y="533259"/>
                </a:lnTo>
                <a:lnTo>
                  <a:pt x="1942105" y="510295"/>
                </a:lnTo>
                <a:lnTo>
                  <a:pt x="1975009" y="482070"/>
                </a:lnTo>
                <a:lnTo>
                  <a:pt x="2003233" y="449166"/>
                </a:lnTo>
                <a:lnTo>
                  <a:pt x="2026198" y="412165"/>
                </a:lnTo>
                <a:lnTo>
                  <a:pt x="2043321" y="371647"/>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37C6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5" name="Google Shape;165;p7"/>
          <p:cNvSpPr txBox="1"/>
          <p:nvPr/>
        </p:nvSpPr>
        <p:spPr>
          <a:xfrm>
            <a:off x="9371082" y="3276542"/>
            <a:ext cx="1465240" cy="245579"/>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WEDNESDAY</a:t>
            </a:r>
            <a:endParaRPr sz="1500" b="1" dirty="0">
              <a:solidFill>
                <a:schemeClr val="dk1"/>
              </a:solidFill>
              <a:latin typeface="Century Gothic"/>
              <a:ea typeface="Century Gothic"/>
              <a:cs typeface="Century Gothic"/>
              <a:sym typeface="Century Gothic"/>
            </a:endParaRPr>
          </a:p>
        </p:txBody>
      </p:sp>
      <p:sp>
        <p:nvSpPr>
          <p:cNvPr id="166" name="Google Shape;166;p7"/>
          <p:cNvSpPr/>
          <p:nvPr/>
        </p:nvSpPr>
        <p:spPr>
          <a:xfrm>
            <a:off x="9025106" y="3936431"/>
            <a:ext cx="2058035" cy="565150"/>
          </a:xfrm>
          <a:custGeom>
            <a:avLst/>
            <a:gdLst/>
            <a:ahLst/>
            <a:cxnLst/>
            <a:rect l="l" t="t" r="r" b="b"/>
            <a:pathLst>
              <a:path w="2058034" h="565150" extrusionOk="0">
                <a:moveTo>
                  <a:pt x="1775328" y="0"/>
                </a:moveTo>
                <a:lnTo>
                  <a:pt x="282399" y="0"/>
                </a:lnTo>
                <a:lnTo>
                  <a:pt x="236593" y="3695"/>
                </a:lnTo>
                <a:lnTo>
                  <a:pt x="193140" y="14395"/>
                </a:lnTo>
                <a:lnTo>
                  <a:pt x="152621" y="31518"/>
                </a:lnTo>
                <a:lnTo>
                  <a:pt x="115618" y="54483"/>
                </a:lnTo>
                <a:lnTo>
                  <a:pt x="82713" y="82708"/>
                </a:lnTo>
                <a:lnTo>
                  <a:pt x="54487" y="115611"/>
                </a:lnTo>
                <a:lnTo>
                  <a:pt x="31521" y="152613"/>
                </a:lnTo>
                <a:lnTo>
                  <a:pt x="14397" y="193130"/>
                </a:lnTo>
                <a:lnTo>
                  <a:pt x="3696" y="236583"/>
                </a:lnTo>
                <a:lnTo>
                  <a:pt x="0" y="282389"/>
                </a:lnTo>
                <a:lnTo>
                  <a:pt x="3696" y="328195"/>
                </a:lnTo>
                <a:lnTo>
                  <a:pt x="14397" y="371648"/>
                </a:lnTo>
                <a:lnTo>
                  <a:pt x="31521" y="412167"/>
                </a:lnTo>
                <a:lnTo>
                  <a:pt x="54487" y="449170"/>
                </a:lnTo>
                <a:lnTo>
                  <a:pt x="82713" y="482075"/>
                </a:lnTo>
                <a:lnTo>
                  <a:pt x="115618" y="510301"/>
                </a:lnTo>
                <a:lnTo>
                  <a:pt x="152621" y="533267"/>
                </a:lnTo>
                <a:lnTo>
                  <a:pt x="193140" y="550392"/>
                </a:lnTo>
                <a:lnTo>
                  <a:pt x="236593" y="561092"/>
                </a:lnTo>
                <a:lnTo>
                  <a:pt x="282399" y="564789"/>
                </a:lnTo>
                <a:lnTo>
                  <a:pt x="1775328" y="564789"/>
                </a:lnTo>
                <a:lnTo>
                  <a:pt x="1821134" y="561092"/>
                </a:lnTo>
                <a:lnTo>
                  <a:pt x="1864586" y="550392"/>
                </a:lnTo>
                <a:lnTo>
                  <a:pt x="1905104" y="533267"/>
                </a:lnTo>
                <a:lnTo>
                  <a:pt x="1942105" y="510301"/>
                </a:lnTo>
                <a:lnTo>
                  <a:pt x="1975009" y="482075"/>
                </a:lnTo>
                <a:lnTo>
                  <a:pt x="2003233" y="449170"/>
                </a:lnTo>
                <a:lnTo>
                  <a:pt x="2026198" y="412167"/>
                </a:lnTo>
                <a:lnTo>
                  <a:pt x="2043321" y="371648"/>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7" name="Google Shape;167;p7"/>
          <p:cNvSpPr txBox="1"/>
          <p:nvPr/>
        </p:nvSpPr>
        <p:spPr>
          <a:xfrm>
            <a:off x="9844765" y="4080521"/>
            <a:ext cx="414570"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BU 1</a:t>
            </a:r>
            <a:endParaRPr sz="1500" b="1" dirty="0">
              <a:solidFill>
                <a:schemeClr val="dk1"/>
              </a:solidFill>
              <a:latin typeface="Century Gothic"/>
              <a:ea typeface="Century Gothic"/>
              <a:cs typeface="Century Gothic"/>
              <a:sym typeface="Century Gothic"/>
            </a:endParaRPr>
          </a:p>
        </p:txBody>
      </p:sp>
      <p:sp>
        <p:nvSpPr>
          <p:cNvPr id="168" name="Google Shape;168;p7"/>
          <p:cNvSpPr/>
          <p:nvPr/>
        </p:nvSpPr>
        <p:spPr>
          <a:xfrm>
            <a:off x="9025106" y="4740399"/>
            <a:ext cx="2058035" cy="565150"/>
          </a:xfrm>
          <a:custGeom>
            <a:avLst/>
            <a:gdLst/>
            <a:ahLst/>
            <a:cxnLst/>
            <a:rect l="l" t="t" r="r" b="b"/>
            <a:pathLst>
              <a:path w="2058034" h="565150" extrusionOk="0">
                <a:moveTo>
                  <a:pt x="1775328" y="0"/>
                </a:moveTo>
                <a:lnTo>
                  <a:pt x="282399" y="0"/>
                </a:lnTo>
                <a:lnTo>
                  <a:pt x="236593" y="3696"/>
                </a:lnTo>
                <a:lnTo>
                  <a:pt x="193140" y="14397"/>
                </a:lnTo>
                <a:lnTo>
                  <a:pt x="152621" y="31521"/>
                </a:lnTo>
                <a:lnTo>
                  <a:pt x="115618" y="54487"/>
                </a:lnTo>
                <a:lnTo>
                  <a:pt x="82713" y="82713"/>
                </a:lnTo>
                <a:lnTo>
                  <a:pt x="54487" y="115618"/>
                </a:lnTo>
                <a:lnTo>
                  <a:pt x="31521" y="152621"/>
                </a:lnTo>
                <a:lnTo>
                  <a:pt x="14397" y="193140"/>
                </a:lnTo>
                <a:lnTo>
                  <a:pt x="3696" y="236593"/>
                </a:lnTo>
                <a:lnTo>
                  <a:pt x="0" y="282399"/>
                </a:lnTo>
                <a:lnTo>
                  <a:pt x="3696" y="328205"/>
                </a:lnTo>
                <a:lnTo>
                  <a:pt x="14397" y="371658"/>
                </a:lnTo>
                <a:lnTo>
                  <a:pt x="31521" y="412175"/>
                </a:lnTo>
                <a:lnTo>
                  <a:pt x="54487" y="449177"/>
                </a:lnTo>
                <a:lnTo>
                  <a:pt x="82713" y="482080"/>
                </a:lnTo>
                <a:lnTo>
                  <a:pt x="115618" y="510305"/>
                </a:lnTo>
                <a:lnTo>
                  <a:pt x="152621" y="533270"/>
                </a:lnTo>
                <a:lnTo>
                  <a:pt x="193140" y="550393"/>
                </a:lnTo>
                <a:lnTo>
                  <a:pt x="236593" y="561093"/>
                </a:lnTo>
                <a:lnTo>
                  <a:pt x="282399" y="564789"/>
                </a:lnTo>
                <a:lnTo>
                  <a:pt x="1775328" y="564789"/>
                </a:lnTo>
                <a:lnTo>
                  <a:pt x="1821134" y="561093"/>
                </a:lnTo>
                <a:lnTo>
                  <a:pt x="1864586" y="550393"/>
                </a:lnTo>
                <a:lnTo>
                  <a:pt x="1905104" y="533270"/>
                </a:lnTo>
                <a:lnTo>
                  <a:pt x="1942105" y="510305"/>
                </a:lnTo>
                <a:lnTo>
                  <a:pt x="1975009" y="482080"/>
                </a:lnTo>
                <a:lnTo>
                  <a:pt x="2003233" y="449177"/>
                </a:lnTo>
                <a:lnTo>
                  <a:pt x="2026198" y="412175"/>
                </a:lnTo>
                <a:lnTo>
                  <a:pt x="2043321" y="371658"/>
                </a:lnTo>
                <a:lnTo>
                  <a:pt x="2054021" y="328205"/>
                </a:lnTo>
                <a:lnTo>
                  <a:pt x="2057717" y="282399"/>
                </a:lnTo>
                <a:lnTo>
                  <a:pt x="2054021" y="236593"/>
                </a:lnTo>
                <a:lnTo>
                  <a:pt x="2043321" y="193140"/>
                </a:lnTo>
                <a:lnTo>
                  <a:pt x="2026198" y="152621"/>
                </a:lnTo>
                <a:lnTo>
                  <a:pt x="2003233" y="115618"/>
                </a:lnTo>
                <a:lnTo>
                  <a:pt x="1975009" y="82713"/>
                </a:lnTo>
                <a:lnTo>
                  <a:pt x="1942105" y="54487"/>
                </a:lnTo>
                <a:lnTo>
                  <a:pt x="1905104" y="31521"/>
                </a:lnTo>
                <a:lnTo>
                  <a:pt x="1864586" y="14397"/>
                </a:lnTo>
                <a:lnTo>
                  <a:pt x="1821134" y="3696"/>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9" name="Google Shape;169;p7"/>
          <p:cNvSpPr txBox="1"/>
          <p:nvPr/>
        </p:nvSpPr>
        <p:spPr>
          <a:xfrm>
            <a:off x="9735954" y="4884498"/>
            <a:ext cx="722490"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LEGAL</a:t>
            </a:r>
            <a:endParaRPr sz="1500" b="1" dirty="0">
              <a:solidFill>
                <a:schemeClr val="dk1"/>
              </a:solidFill>
              <a:latin typeface="Century Gothic"/>
              <a:ea typeface="Century Gothic"/>
              <a:cs typeface="Century Gothic"/>
              <a:sym typeface="Century Gothic"/>
            </a:endParaRPr>
          </a:p>
        </p:txBody>
      </p:sp>
      <p:sp>
        <p:nvSpPr>
          <p:cNvPr id="170" name="Google Shape;170;p7"/>
          <p:cNvSpPr/>
          <p:nvPr/>
        </p:nvSpPr>
        <p:spPr>
          <a:xfrm>
            <a:off x="9025106" y="5775325"/>
            <a:ext cx="2058035" cy="565150"/>
          </a:xfrm>
          <a:custGeom>
            <a:avLst/>
            <a:gdLst/>
            <a:ahLst/>
            <a:cxnLst/>
            <a:rect l="l" t="t" r="r" b="b"/>
            <a:pathLst>
              <a:path w="2058034" h="565150" extrusionOk="0">
                <a:moveTo>
                  <a:pt x="1775328" y="0"/>
                </a:moveTo>
                <a:lnTo>
                  <a:pt x="282399" y="0"/>
                </a:lnTo>
                <a:lnTo>
                  <a:pt x="236593" y="3695"/>
                </a:lnTo>
                <a:lnTo>
                  <a:pt x="193140" y="14395"/>
                </a:lnTo>
                <a:lnTo>
                  <a:pt x="152621" y="31518"/>
                </a:lnTo>
                <a:lnTo>
                  <a:pt x="115618" y="54483"/>
                </a:lnTo>
                <a:lnTo>
                  <a:pt x="82713" y="82708"/>
                </a:lnTo>
                <a:lnTo>
                  <a:pt x="54487" y="115611"/>
                </a:lnTo>
                <a:lnTo>
                  <a:pt x="31521" y="152613"/>
                </a:lnTo>
                <a:lnTo>
                  <a:pt x="14397" y="193130"/>
                </a:lnTo>
                <a:lnTo>
                  <a:pt x="3696" y="236583"/>
                </a:lnTo>
                <a:lnTo>
                  <a:pt x="0" y="282389"/>
                </a:lnTo>
                <a:lnTo>
                  <a:pt x="3696" y="328195"/>
                </a:lnTo>
                <a:lnTo>
                  <a:pt x="14397" y="371647"/>
                </a:lnTo>
                <a:lnTo>
                  <a:pt x="31521" y="412165"/>
                </a:lnTo>
                <a:lnTo>
                  <a:pt x="54487" y="449166"/>
                </a:lnTo>
                <a:lnTo>
                  <a:pt x="82713" y="482070"/>
                </a:lnTo>
                <a:lnTo>
                  <a:pt x="115618" y="510295"/>
                </a:lnTo>
                <a:lnTo>
                  <a:pt x="152621" y="533259"/>
                </a:lnTo>
                <a:lnTo>
                  <a:pt x="193140" y="550382"/>
                </a:lnTo>
                <a:lnTo>
                  <a:pt x="236593" y="561082"/>
                </a:lnTo>
                <a:lnTo>
                  <a:pt x="282399" y="564778"/>
                </a:lnTo>
                <a:lnTo>
                  <a:pt x="1775328" y="564778"/>
                </a:lnTo>
                <a:lnTo>
                  <a:pt x="1821134" y="561082"/>
                </a:lnTo>
                <a:lnTo>
                  <a:pt x="1864586" y="550382"/>
                </a:lnTo>
                <a:lnTo>
                  <a:pt x="1905104" y="533259"/>
                </a:lnTo>
                <a:lnTo>
                  <a:pt x="1942105" y="510295"/>
                </a:lnTo>
                <a:lnTo>
                  <a:pt x="1975009" y="482070"/>
                </a:lnTo>
                <a:lnTo>
                  <a:pt x="2003233" y="449166"/>
                </a:lnTo>
                <a:lnTo>
                  <a:pt x="2026198" y="412165"/>
                </a:lnTo>
                <a:lnTo>
                  <a:pt x="2043321" y="371647"/>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1" name="Google Shape;171;p7"/>
          <p:cNvSpPr txBox="1"/>
          <p:nvPr/>
        </p:nvSpPr>
        <p:spPr>
          <a:xfrm>
            <a:off x="9674075" y="5919424"/>
            <a:ext cx="959845"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FINANCE</a:t>
            </a:r>
            <a:endParaRPr sz="1500" b="1" dirty="0">
              <a:solidFill>
                <a:schemeClr val="dk1"/>
              </a:solidFill>
              <a:latin typeface="Century Gothic"/>
              <a:ea typeface="Century Gothic"/>
              <a:cs typeface="Century Gothic"/>
              <a:sym typeface="Century Gothic"/>
            </a:endParaRPr>
          </a:p>
        </p:txBody>
      </p:sp>
      <p:sp>
        <p:nvSpPr>
          <p:cNvPr id="172" name="Google Shape;172;p7"/>
          <p:cNvSpPr/>
          <p:nvPr/>
        </p:nvSpPr>
        <p:spPr>
          <a:xfrm>
            <a:off x="6691566" y="5992604"/>
            <a:ext cx="2119782"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7"/>
                </a:lnTo>
                <a:lnTo>
                  <a:pt x="31520" y="412165"/>
                </a:lnTo>
                <a:lnTo>
                  <a:pt x="54486" y="449166"/>
                </a:lnTo>
                <a:lnTo>
                  <a:pt x="82712" y="482070"/>
                </a:lnTo>
                <a:lnTo>
                  <a:pt x="115616" y="510295"/>
                </a:lnTo>
                <a:lnTo>
                  <a:pt x="152617" y="533259"/>
                </a:lnTo>
                <a:lnTo>
                  <a:pt x="193134" y="550382"/>
                </a:lnTo>
                <a:lnTo>
                  <a:pt x="236585" y="561082"/>
                </a:lnTo>
                <a:lnTo>
                  <a:pt x="282389" y="564778"/>
                </a:lnTo>
                <a:lnTo>
                  <a:pt x="1775328" y="564778"/>
                </a:lnTo>
                <a:lnTo>
                  <a:pt x="1821131" y="561082"/>
                </a:lnTo>
                <a:lnTo>
                  <a:pt x="1864582" y="550382"/>
                </a:lnTo>
                <a:lnTo>
                  <a:pt x="1905099" y="533259"/>
                </a:lnTo>
                <a:lnTo>
                  <a:pt x="1942101" y="510295"/>
                </a:lnTo>
                <a:lnTo>
                  <a:pt x="1975005" y="482070"/>
                </a:lnTo>
                <a:lnTo>
                  <a:pt x="2003230" y="449166"/>
                </a:lnTo>
                <a:lnTo>
                  <a:pt x="2026196" y="412165"/>
                </a:lnTo>
                <a:lnTo>
                  <a:pt x="2043320" y="371647"/>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084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7"/>
          <p:cNvSpPr txBox="1"/>
          <p:nvPr/>
        </p:nvSpPr>
        <p:spPr>
          <a:xfrm>
            <a:off x="6660693" y="6075305"/>
            <a:ext cx="2181528" cy="427040"/>
          </a:xfrm>
          <a:prstGeom prst="rect">
            <a:avLst/>
          </a:prstGeom>
          <a:noFill/>
          <a:ln>
            <a:noFill/>
          </a:ln>
        </p:spPr>
        <p:txBody>
          <a:bodyPr spcFirstLastPara="1" wrap="square" lIns="0" tIns="11425" rIns="0" bIns="0" anchor="t" anchorCtr="0">
            <a:spAutoFit/>
          </a:bodyPr>
          <a:lstStyle/>
          <a:p>
            <a:pPr marL="12700" marR="0" lvl="0" indent="0" algn="ctr" rtl="0">
              <a:spcBef>
                <a:spcPts val="0"/>
              </a:spcBef>
              <a:spcAft>
                <a:spcPts val="0"/>
              </a:spcAft>
              <a:buNone/>
            </a:pPr>
            <a:r>
              <a:rPr lang="en-US" sz="1350" b="1" dirty="0">
                <a:solidFill>
                  <a:srgbClr val="FFFFFF"/>
                </a:solidFill>
                <a:latin typeface="Century Gothic"/>
                <a:ea typeface="Century Gothic"/>
                <a:cs typeface="Century Gothic"/>
                <a:sym typeface="Century Gothic"/>
              </a:rPr>
              <a:t>WORKSTREAM PRIMARY LEADS MTG</a:t>
            </a:r>
            <a:endParaRPr sz="1350" b="1" dirty="0">
              <a:solidFill>
                <a:schemeClr val="dk1"/>
              </a:solidFill>
              <a:latin typeface="Century Gothic"/>
              <a:ea typeface="Century Gothic"/>
              <a:cs typeface="Century Gothic"/>
              <a:sym typeface="Century Gothic"/>
            </a:endParaRPr>
          </a:p>
        </p:txBody>
      </p:sp>
      <p:sp>
        <p:nvSpPr>
          <p:cNvPr id="174" name="Google Shape;174;p7"/>
          <p:cNvSpPr/>
          <p:nvPr/>
        </p:nvSpPr>
        <p:spPr>
          <a:xfrm>
            <a:off x="13564865" y="5973046"/>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7"/>
                </a:lnTo>
                <a:lnTo>
                  <a:pt x="31520" y="412165"/>
                </a:lnTo>
                <a:lnTo>
                  <a:pt x="54486" y="449166"/>
                </a:lnTo>
                <a:lnTo>
                  <a:pt x="82712" y="482070"/>
                </a:lnTo>
                <a:lnTo>
                  <a:pt x="115616" y="510295"/>
                </a:lnTo>
                <a:lnTo>
                  <a:pt x="152617" y="533259"/>
                </a:lnTo>
                <a:lnTo>
                  <a:pt x="193134" y="550382"/>
                </a:lnTo>
                <a:lnTo>
                  <a:pt x="236585" y="561082"/>
                </a:lnTo>
                <a:lnTo>
                  <a:pt x="282389" y="564778"/>
                </a:lnTo>
                <a:lnTo>
                  <a:pt x="1775328" y="564778"/>
                </a:lnTo>
                <a:lnTo>
                  <a:pt x="1821131" y="561082"/>
                </a:lnTo>
                <a:lnTo>
                  <a:pt x="1864582" y="550382"/>
                </a:lnTo>
                <a:lnTo>
                  <a:pt x="1905099" y="533259"/>
                </a:lnTo>
                <a:lnTo>
                  <a:pt x="1942101" y="510295"/>
                </a:lnTo>
                <a:lnTo>
                  <a:pt x="1975005" y="482070"/>
                </a:lnTo>
                <a:lnTo>
                  <a:pt x="2003230" y="449166"/>
                </a:lnTo>
                <a:lnTo>
                  <a:pt x="2026196" y="412165"/>
                </a:lnTo>
                <a:lnTo>
                  <a:pt x="2043320" y="371647"/>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5" name="Google Shape;175;p7"/>
          <p:cNvSpPr txBox="1"/>
          <p:nvPr/>
        </p:nvSpPr>
        <p:spPr>
          <a:xfrm>
            <a:off x="13709214" y="5980324"/>
            <a:ext cx="1769336" cy="473206"/>
          </a:xfrm>
          <a:prstGeom prst="rect">
            <a:avLst/>
          </a:prstGeom>
          <a:noFill/>
          <a:ln>
            <a:noFill/>
          </a:ln>
        </p:spPr>
        <p:txBody>
          <a:bodyPr spcFirstLastPara="1" wrap="square" lIns="0" tIns="11425" rIns="0" bIns="0" anchor="t" anchorCtr="0">
            <a:spAutoFit/>
          </a:bodyPr>
          <a:lstStyle/>
          <a:p>
            <a:pPr marL="12700" marR="0" lvl="0" indent="0" algn="ctr" rtl="0">
              <a:spcBef>
                <a:spcPts val="0"/>
              </a:spcBef>
              <a:spcAft>
                <a:spcPts val="0"/>
              </a:spcAft>
              <a:buNone/>
            </a:pPr>
            <a:r>
              <a:rPr lang="en-US" sz="1500" b="1" dirty="0">
                <a:solidFill>
                  <a:srgbClr val="FFFFFF"/>
                </a:solidFill>
                <a:latin typeface="Century Gothic"/>
                <a:ea typeface="Century Gothic"/>
                <a:cs typeface="Century Gothic"/>
                <a:sym typeface="Century Gothic"/>
              </a:rPr>
              <a:t>SMARTSHEET UPDATES DUE</a:t>
            </a:r>
            <a:endParaRPr sz="1500" b="1" dirty="0">
              <a:solidFill>
                <a:schemeClr val="dk1"/>
              </a:solidFill>
              <a:latin typeface="Century Gothic"/>
              <a:ea typeface="Century Gothic"/>
              <a:cs typeface="Century Gothic"/>
              <a:sym typeface="Century Gothic"/>
            </a:endParaRPr>
          </a:p>
        </p:txBody>
      </p:sp>
      <p:sp>
        <p:nvSpPr>
          <p:cNvPr id="176" name="Google Shape;176;p7"/>
          <p:cNvSpPr/>
          <p:nvPr/>
        </p:nvSpPr>
        <p:spPr>
          <a:xfrm>
            <a:off x="11296905" y="3132464"/>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7"/>
                </a:lnTo>
                <a:lnTo>
                  <a:pt x="31520" y="412165"/>
                </a:lnTo>
                <a:lnTo>
                  <a:pt x="54486" y="449166"/>
                </a:lnTo>
                <a:lnTo>
                  <a:pt x="82712" y="482070"/>
                </a:lnTo>
                <a:lnTo>
                  <a:pt x="115616" y="510295"/>
                </a:lnTo>
                <a:lnTo>
                  <a:pt x="152617" y="533259"/>
                </a:lnTo>
                <a:lnTo>
                  <a:pt x="193134" y="550382"/>
                </a:lnTo>
                <a:lnTo>
                  <a:pt x="236585" y="561082"/>
                </a:lnTo>
                <a:lnTo>
                  <a:pt x="282389" y="564778"/>
                </a:lnTo>
                <a:lnTo>
                  <a:pt x="1775328" y="564778"/>
                </a:lnTo>
                <a:lnTo>
                  <a:pt x="1821134" y="561082"/>
                </a:lnTo>
                <a:lnTo>
                  <a:pt x="1864586" y="550382"/>
                </a:lnTo>
                <a:lnTo>
                  <a:pt x="1905104" y="533259"/>
                </a:lnTo>
                <a:lnTo>
                  <a:pt x="1942105" y="510295"/>
                </a:lnTo>
                <a:lnTo>
                  <a:pt x="1975009" y="482070"/>
                </a:lnTo>
                <a:lnTo>
                  <a:pt x="2003233" y="449166"/>
                </a:lnTo>
                <a:lnTo>
                  <a:pt x="2026198" y="412165"/>
                </a:lnTo>
                <a:lnTo>
                  <a:pt x="2043321" y="371647"/>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37C6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7" name="Google Shape;177;p7"/>
          <p:cNvSpPr txBox="1"/>
          <p:nvPr/>
        </p:nvSpPr>
        <p:spPr>
          <a:xfrm>
            <a:off x="11712826" y="3292249"/>
            <a:ext cx="1272126" cy="245579"/>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THURSDAY</a:t>
            </a:r>
            <a:endParaRPr sz="1500" b="1" dirty="0">
              <a:solidFill>
                <a:schemeClr val="dk1"/>
              </a:solidFill>
              <a:latin typeface="Century Gothic"/>
              <a:ea typeface="Century Gothic"/>
              <a:cs typeface="Century Gothic"/>
              <a:sym typeface="Century Gothic"/>
            </a:endParaRPr>
          </a:p>
        </p:txBody>
      </p:sp>
      <p:sp>
        <p:nvSpPr>
          <p:cNvPr id="178" name="Google Shape;178;p7"/>
          <p:cNvSpPr/>
          <p:nvPr/>
        </p:nvSpPr>
        <p:spPr>
          <a:xfrm>
            <a:off x="11296905" y="3936431"/>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8"/>
                </a:lnTo>
                <a:lnTo>
                  <a:pt x="31520" y="412167"/>
                </a:lnTo>
                <a:lnTo>
                  <a:pt x="54486" y="449170"/>
                </a:lnTo>
                <a:lnTo>
                  <a:pt x="82712" y="482075"/>
                </a:lnTo>
                <a:lnTo>
                  <a:pt x="115616" y="510301"/>
                </a:lnTo>
                <a:lnTo>
                  <a:pt x="152617" y="533267"/>
                </a:lnTo>
                <a:lnTo>
                  <a:pt x="193134" y="550392"/>
                </a:lnTo>
                <a:lnTo>
                  <a:pt x="236585" y="561092"/>
                </a:lnTo>
                <a:lnTo>
                  <a:pt x="282389" y="564789"/>
                </a:lnTo>
                <a:lnTo>
                  <a:pt x="1775328" y="564789"/>
                </a:lnTo>
                <a:lnTo>
                  <a:pt x="1821134" y="561092"/>
                </a:lnTo>
                <a:lnTo>
                  <a:pt x="1864586" y="550392"/>
                </a:lnTo>
                <a:lnTo>
                  <a:pt x="1905104" y="533267"/>
                </a:lnTo>
                <a:lnTo>
                  <a:pt x="1942105" y="510301"/>
                </a:lnTo>
                <a:lnTo>
                  <a:pt x="1975009" y="482075"/>
                </a:lnTo>
                <a:lnTo>
                  <a:pt x="2003233" y="449170"/>
                </a:lnTo>
                <a:lnTo>
                  <a:pt x="2026198" y="412167"/>
                </a:lnTo>
                <a:lnTo>
                  <a:pt x="2043321" y="371648"/>
                </a:lnTo>
                <a:lnTo>
                  <a:pt x="2054021" y="328195"/>
                </a:lnTo>
                <a:lnTo>
                  <a:pt x="2057717" y="282389"/>
                </a:lnTo>
                <a:lnTo>
                  <a:pt x="2054021" y="236583"/>
                </a:lnTo>
                <a:lnTo>
                  <a:pt x="2043321" y="193130"/>
                </a:lnTo>
                <a:lnTo>
                  <a:pt x="2026198" y="152613"/>
                </a:lnTo>
                <a:lnTo>
                  <a:pt x="2003233" y="115611"/>
                </a:lnTo>
                <a:lnTo>
                  <a:pt x="1975009" y="82708"/>
                </a:lnTo>
                <a:lnTo>
                  <a:pt x="1942105" y="54483"/>
                </a:lnTo>
                <a:lnTo>
                  <a:pt x="1905104" y="31518"/>
                </a:lnTo>
                <a:lnTo>
                  <a:pt x="1864586" y="14395"/>
                </a:lnTo>
                <a:lnTo>
                  <a:pt x="1821134"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9" name="Google Shape;179;p7"/>
          <p:cNvSpPr txBox="1"/>
          <p:nvPr/>
        </p:nvSpPr>
        <p:spPr>
          <a:xfrm>
            <a:off x="12215263" y="4080521"/>
            <a:ext cx="221318"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IT</a:t>
            </a:r>
            <a:endParaRPr sz="1500" b="1" dirty="0">
              <a:solidFill>
                <a:schemeClr val="dk1"/>
              </a:solidFill>
              <a:latin typeface="Century Gothic"/>
              <a:ea typeface="Century Gothic"/>
              <a:cs typeface="Century Gothic"/>
              <a:sym typeface="Century Gothic"/>
            </a:endParaRPr>
          </a:p>
        </p:txBody>
      </p:sp>
      <p:sp>
        <p:nvSpPr>
          <p:cNvPr id="180" name="Google Shape;180;p7"/>
          <p:cNvSpPr/>
          <p:nvPr/>
        </p:nvSpPr>
        <p:spPr>
          <a:xfrm>
            <a:off x="13564865" y="3132464"/>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7"/>
                </a:lnTo>
                <a:lnTo>
                  <a:pt x="31520" y="412165"/>
                </a:lnTo>
                <a:lnTo>
                  <a:pt x="54486" y="449166"/>
                </a:lnTo>
                <a:lnTo>
                  <a:pt x="82712" y="482070"/>
                </a:lnTo>
                <a:lnTo>
                  <a:pt x="115616" y="510295"/>
                </a:lnTo>
                <a:lnTo>
                  <a:pt x="152617" y="533259"/>
                </a:lnTo>
                <a:lnTo>
                  <a:pt x="193134" y="550382"/>
                </a:lnTo>
                <a:lnTo>
                  <a:pt x="236585" y="561082"/>
                </a:lnTo>
                <a:lnTo>
                  <a:pt x="282389" y="564778"/>
                </a:lnTo>
                <a:lnTo>
                  <a:pt x="1775328" y="564778"/>
                </a:lnTo>
                <a:lnTo>
                  <a:pt x="1821131" y="561082"/>
                </a:lnTo>
                <a:lnTo>
                  <a:pt x="1864582" y="550382"/>
                </a:lnTo>
                <a:lnTo>
                  <a:pt x="1905099" y="533259"/>
                </a:lnTo>
                <a:lnTo>
                  <a:pt x="1942101" y="510295"/>
                </a:lnTo>
                <a:lnTo>
                  <a:pt x="1975005" y="482070"/>
                </a:lnTo>
                <a:lnTo>
                  <a:pt x="2003230" y="449166"/>
                </a:lnTo>
                <a:lnTo>
                  <a:pt x="2026196" y="412165"/>
                </a:lnTo>
                <a:lnTo>
                  <a:pt x="2043320" y="371647"/>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37C6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1" name="Google Shape;181;p7"/>
          <p:cNvSpPr txBox="1"/>
          <p:nvPr/>
        </p:nvSpPr>
        <p:spPr>
          <a:xfrm>
            <a:off x="14173015" y="3276542"/>
            <a:ext cx="841733" cy="245579"/>
          </a:xfrm>
          <a:prstGeom prst="rect">
            <a:avLst/>
          </a:prstGeom>
          <a:noFill/>
          <a:ln>
            <a:noFill/>
          </a:ln>
        </p:spPr>
        <p:txBody>
          <a:bodyPr spcFirstLastPara="1" wrap="square" lIns="0" tIns="14600" rIns="0" bIns="0" anchor="t" anchorCtr="0">
            <a:spAutoFit/>
          </a:bodyPr>
          <a:lstStyle/>
          <a:p>
            <a:pPr marL="12700" marR="0" lvl="0" indent="0" algn="ctr"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FRIDAY</a:t>
            </a:r>
            <a:endParaRPr sz="1500" b="1" dirty="0">
              <a:solidFill>
                <a:schemeClr val="dk1"/>
              </a:solidFill>
              <a:latin typeface="Century Gothic"/>
              <a:ea typeface="Century Gothic"/>
              <a:cs typeface="Century Gothic"/>
              <a:sym typeface="Century Gothic"/>
            </a:endParaRPr>
          </a:p>
        </p:txBody>
      </p:sp>
      <p:sp>
        <p:nvSpPr>
          <p:cNvPr id="182" name="Google Shape;182;p7"/>
          <p:cNvSpPr/>
          <p:nvPr/>
        </p:nvSpPr>
        <p:spPr>
          <a:xfrm>
            <a:off x="13564865" y="3936431"/>
            <a:ext cx="2058035" cy="565150"/>
          </a:xfrm>
          <a:custGeom>
            <a:avLst/>
            <a:gdLst/>
            <a:ahLst/>
            <a:cxnLst/>
            <a:rect l="l" t="t" r="r" b="b"/>
            <a:pathLst>
              <a:path w="2058034" h="565150" extrusionOk="0">
                <a:moveTo>
                  <a:pt x="1775328" y="0"/>
                </a:moveTo>
                <a:lnTo>
                  <a:pt x="282389" y="0"/>
                </a:lnTo>
                <a:lnTo>
                  <a:pt x="236585" y="3695"/>
                </a:lnTo>
                <a:lnTo>
                  <a:pt x="193134" y="14395"/>
                </a:lnTo>
                <a:lnTo>
                  <a:pt x="152617" y="31518"/>
                </a:lnTo>
                <a:lnTo>
                  <a:pt x="115616" y="54483"/>
                </a:lnTo>
                <a:lnTo>
                  <a:pt x="82712" y="82708"/>
                </a:lnTo>
                <a:lnTo>
                  <a:pt x="54486" y="115611"/>
                </a:lnTo>
                <a:lnTo>
                  <a:pt x="31520" y="152613"/>
                </a:lnTo>
                <a:lnTo>
                  <a:pt x="14396" y="193130"/>
                </a:lnTo>
                <a:lnTo>
                  <a:pt x="3696" y="236583"/>
                </a:lnTo>
                <a:lnTo>
                  <a:pt x="0" y="282389"/>
                </a:lnTo>
                <a:lnTo>
                  <a:pt x="3696" y="328195"/>
                </a:lnTo>
                <a:lnTo>
                  <a:pt x="14396" y="371648"/>
                </a:lnTo>
                <a:lnTo>
                  <a:pt x="31520" y="412167"/>
                </a:lnTo>
                <a:lnTo>
                  <a:pt x="54486" y="449170"/>
                </a:lnTo>
                <a:lnTo>
                  <a:pt x="82712" y="482075"/>
                </a:lnTo>
                <a:lnTo>
                  <a:pt x="115616" y="510301"/>
                </a:lnTo>
                <a:lnTo>
                  <a:pt x="152617" y="533267"/>
                </a:lnTo>
                <a:lnTo>
                  <a:pt x="193134" y="550392"/>
                </a:lnTo>
                <a:lnTo>
                  <a:pt x="236585" y="561092"/>
                </a:lnTo>
                <a:lnTo>
                  <a:pt x="282389" y="564789"/>
                </a:lnTo>
                <a:lnTo>
                  <a:pt x="1775328" y="564789"/>
                </a:lnTo>
                <a:lnTo>
                  <a:pt x="1821131" y="561092"/>
                </a:lnTo>
                <a:lnTo>
                  <a:pt x="1864582" y="550392"/>
                </a:lnTo>
                <a:lnTo>
                  <a:pt x="1905099" y="533267"/>
                </a:lnTo>
                <a:lnTo>
                  <a:pt x="1942101" y="510301"/>
                </a:lnTo>
                <a:lnTo>
                  <a:pt x="1975005" y="482075"/>
                </a:lnTo>
                <a:lnTo>
                  <a:pt x="2003230" y="449170"/>
                </a:lnTo>
                <a:lnTo>
                  <a:pt x="2026196" y="412167"/>
                </a:lnTo>
                <a:lnTo>
                  <a:pt x="2043320" y="371648"/>
                </a:lnTo>
                <a:lnTo>
                  <a:pt x="2054021" y="328195"/>
                </a:lnTo>
                <a:lnTo>
                  <a:pt x="2057717" y="282389"/>
                </a:lnTo>
                <a:lnTo>
                  <a:pt x="2054021" y="236583"/>
                </a:lnTo>
                <a:lnTo>
                  <a:pt x="2043320" y="193130"/>
                </a:lnTo>
                <a:lnTo>
                  <a:pt x="2026196" y="152613"/>
                </a:lnTo>
                <a:lnTo>
                  <a:pt x="2003230" y="115611"/>
                </a:lnTo>
                <a:lnTo>
                  <a:pt x="1975005" y="82708"/>
                </a:lnTo>
                <a:lnTo>
                  <a:pt x="1942101" y="54483"/>
                </a:lnTo>
                <a:lnTo>
                  <a:pt x="1905099" y="31518"/>
                </a:lnTo>
                <a:lnTo>
                  <a:pt x="1864582" y="14395"/>
                </a:lnTo>
                <a:lnTo>
                  <a:pt x="1821131" y="3695"/>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3" name="Google Shape;183;p7"/>
          <p:cNvSpPr txBox="1"/>
          <p:nvPr/>
        </p:nvSpPr>
        <p:spPr>
          <a:xfrm>
            <a:off x="13605971" y="4080521"/>
            <a:ext cx="1975822"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COMMUNICATIONS</a:t>
            </a:r>
            <a:endParaRPr sz="1500" b="1" dirty="0">
              <a:solidFill>
                <a:schemeClr val="dk1"/>
              </a:solidFill>
              <a:latin typeface="Century Gothic"/>
              <a:ea typeface="Century Gothic"/>
              <a:cs typeface="Century Gothic"/>
              <a:sym typeface="Century Gothic"/>
            </a:endParaRPr>
          </a:p>
        </p:txBody>
      </p:sp>
      <p:sp>
        <p:nvSpPr>
          <p:cNvPr id="184" name="Google Shape;184;p7"/>
          <p:cNvSpPr/>
          <p:nvPr/>
        </p:nvSpPr>
        <p:spPr>
          <a:xfrm>
            <a:off x="11296905" y="4740399"/>
            <a:ext cx="2058035" cy="565150"/>
          </a:xfrm>
          <a:custGeom>
            <a:avLst/>
            <a:gdLst/>
            <a:ahLst/>
            <a:cxnLst/>
            <a:rect l="l" t="t" r="r" b="b"/>
            <a:pathLst>
              <a:path w="2058034" h="565150" extrusionOk="0">
                <a:moveTo>
                  <a:pt x="1775328" y="0"/>
                </a:moveTo>
                <a:lnTo>
                  <a:pt x="282389" y="0"/>
                </a:lnTo>
                <a:lnTo>
                  <a:pt x="236585" y="3696"/>
                </a:lnTo>
                <a:lnTo>
                  <a:pt x="193134" y="14397"/>
                </a:lnTo>
                <a:lnTo>
                  <a:pt x="152617" y="31521"/>
                </a:lnTo>
                <a:lnTo>
                  <a:pt x="115616" y="54487"/>
                </a:lnTo>
                <a:lnTo>
                  <a:pt x="82712" y="82713"/>
                </a:lnTo>
                <a:lnTo>
                  <a:pt x="54486" y="115618"/>
                </a:lnTo>
                <a:lnTo>
                  <a:pt x="31520" y="152621"/>
                </a:lnTo>
                <a:lnTo>
                  <a:pt x="14396" y="193140"/>
                </a:lnTo>
                <a:lnTo>
                  <a:pt x="3696" y="236593"/>
                </a:lnTo>
                <a:lnTo>
                  <a:pt x="0" y="282399"/>
                </a:lnTo>
                <a:lnTo>
                  <a:pt x="3696" y="328205"/>
                </a:lnTo>
                <a:lnTo>
                  <a:pt x="14396" y="371658"/>
                </a:lnTo>
                <a:lnTo>
                  <a:pt x="31520" y="412175"/>
                </a:lnTo>
                <a:lnTo>
                  <a:pt x="54486" y="449177"/>
                </a:lnTo>
                <a:lnTo>
                  <a:pt x="82712" y="482080"/>
                </a:lnTo>
                <a:lnTo>
                  <a:pt x="115616" y="510305"/>
                </a:lnTo>
                <a:lnTo>
                  <a:pt x="152617" y="533270"/>
                </a:lnTo>
                <a:lnTo>
                  <a:pt x="193134" y="550393"/>
                </a:lnTo>
                <a:lnTo>
                  <a:pt x="236585" y="561093"/>
                </a:lnTo>
                <a:lnTo>
                  <a:pt x="282389" y="564789"/>
                </a:lnTo>
                <a:lnTo>
                  <a:pt x="1775328" y="564789"/>
                </a:lnTo>
                <a:lnTo>
                  <a:pt x="1821134" y="561093"/>
                </a:lnTo>
                <a:lnTo>
                  <a:pt x="1864586" y="550393"/>
                </a:lnTo>
                <a:lnTo>
                  <a:pt x="1905104" y="533270"/>
                </a:lnTo>
                <a:lnTo>
                  <a:pt x="1942105" y="510305"/>
                </a:lnTo>
                <a:lnTo>
                  <a:pt x="1975009" y="482080"/>
                </a:lnTo>
                <a:lnTo>
                  <a:pt x="2003233" y="449177"/>
                </a:lnTo>
                <a:lnTo>
                  <a:pt x="2026198" y="412175"/>
                </a:lnTo>
                <a:lnTo>
                  <a:pt x="2043321" y="371658"/>
                </a:lnTo>
                <a:lnTo>
                  <a:pt x="2054021" y="328205"/>
                </a:lnTo>
                <a:lnTo>
                  <a:pt x="2057717" y="282399"/>
                </a:lnTo>
                <a:lnTo>
                  <a:pt x="2054021" y="236593"/>
                </a:lnTo>
                <a:lnTo>
                  <a:pt x="2043321" y="193140"/>
                </a:lnTo>
                <a:lnTo>
                  <a:pt x="2026198" y="152621"/>
                </a:lnTo>
                <a:lnTo>
                  <a:pt x="2003233" y="115618"/>
                </a:lnTo>
                <a:lnTo>
                  <a:pt x="1975009" y="82713"/>
                </a:lnTo>
                <a:lnTo>
                  <a:pt x="1942105" y="54487"/>
                </a:lnTo>
                <a:lnTo>
                  <a:pt x="1905104" y="31521"/>
                </a:lnTo>
                <a:lnTo>
                  <a:pt x="1864586" y="14397"/>
                </a:lnTo>
                <a:lnTo>
                  <a:pt x="1821134" y="3696"/>
                </a:lnTo>
                <a:lnTo>
                  <a:pt x="1775328"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5" name="Google Shape;185;p7"/>
          <p:cNvSpPr txBox="1"/>
          <p:nvPr/>
        </p:nvSpPr>
        <p:spPr>
          <a:xfrm>
            <a:off x="12125637" y="4884498"/>
            <a:ext cx="804392" cy="245579"/>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500" b="1" dirty="0">
                <a:solidFill>
                  <a:srgbClr val="FFFFFF"/>
                </a:solidFill>
                <a:latin typeface="Century Gothic"/>
                <a:ea typeface="Century Gothic"/>
                <a:cs typeface="Century Gothic"/>
                <a:sym typeface="Century Gothic"/>
              </a:rPr>
              <a:t>BU 2</a:t>
            </a:r>
            <a:endParaRPr sz="1500" b="1" dirty="0">
              <a:solidFill>
                <a:schemeClr val="dk1"/>
              </a:solidFill>
              <a:latin typeface="Century Gothic"/>
              <a:ea typeface="Century Gothic"/>
              <a:cs typeface="Century Gothic"/>
              <a:sym typeface="Century Gothic"/>
            </a:endParaRPr>
          </a:p>
        </p:txBody>
      </p:sp>
      <p:sp>
        <p:nvSpPr>
          <p:cNvPr id="186" name="Google Shape;186;p7"/>
          <p:cNvSpPr txBox="1"/>
          <p:nvPr/>
        </p:nvSpPr>
        <p:spPr>
          <a:xfrm>
            <a:off x="6726035" y="7050008"/>
            <a:ext cx="6397331" cy="431528"/>
          </a:xfrm>
          <a:prstGeom prst="rect">
            <a:avLst/>
          </a:prstGeom>
          <a:noFill/>
          <a:ln>
            <a:noFill/>
          </a:ln>
        </p:spPr>
        <p:txBody>
          <a:bodyPr spcFirstLastPara="1" wrap="square" lIns="0" tIns="168275" rIns="0" bIns="0" anchor="t" anchorCtr="0">
            <a:spAutoFit/>
          </a:bodyPr>
          <a:lstStyle/>
          <a:p>
            <a:pPr marL="658495" marR="0" lvl="0" indent="0" algn="l"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Status updates and guidance on the integration</a:t>
            </a:r>
            <a:endParaRPr dirty="0"/>
          </a:p>
        </p:txBody>
      </p:sp>
      <p:sp>
        <p:nvSpPr>
          <p:cNvPr id="187" name="Google Shape;187;p7"/>
          <p:cNvSpPr/>
          <p:nvPr/>
        </p:nvSpPr>
        <p:spPr>
          <a:xfrm>
            <a:off x="6726035" y="7819921"/>
            <a:ext cx="6222365"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8" name="Google Shape;188;p7"/>
          <p:cNvSpPr txBox="1"/>
          <p:nvPr/>
        </p:nvSpPr>
        <p:spPr>
          <a:xfrm>
            <a:off x="6771029" y="7841979"/>
            <a:ext cx="6159000" cy="534762"/>
          </a:xfrm>
          <a:prstGeom prst="rect">
            <a:avLst/>
          </a:prstGeom>
          <a:noFill/>
          <a:ln>
            <a:noFill/>
          </a:ln>
        </p:spPr>
        <p:txBody>
          <a:bodyPr spcFirstLastPara="1" wrap="square" lIns="0" tIns="11425" rIns="0" bIns="0" anchor="t" anchorCtr="0">
            <a:spAutoFit/>
          </a:bodyPr>
          <a:lstStyle/>
          <a:p>
            <a:pPr marL="0" marR="0" lvl="0" indent="0" algn="ctr"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Cover items that are relevant for all workstreams, e.g., project management related, Stereo decisions, etc.</a:t>
            </a:r>
            <a:endParaRPr dirty="0"/>
          </a:p>
        </p:txBody>
      </p:sp>
      <p:sp>
        <p:nvSpPr>
          <p:cNvPr id="189" name="Google Shape;189;p7"/>
          <p:cNvSpPr/>
          <p:nvPr/>
        </p:nvSpPr>
        <p:spPr>
          <a:xfrm>
            <a:off x="6726035" y="8589825"/>
            <a:ext cx="6222365"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0" name="Google Shape;190;p7"/>
          <p:cNvSpPr txBox="1"/>
          <p:nvPr/>
        </p:nvSpPr>
        <p:spPr>
          <a:xfrm>
            <a:off x="7480874" y="8612979"/>
            <a:ext cx="4858551" cy="547586"/>
          </a:xfrm>
          <a:prstGeom prst="rect">
            <a:avLst/>
          </a:prstGeom>
          <a:noFill/>
          <a:ln>
            <a:noFill/>
          </a:ln>
        </p:spPr>
        <p:txBody>
          <a:bodyPr spcFirstLastPara="1" wrap="square" lIns="0" tIns="11425" rIns="0" bIns="0" anchor="t" anchorCtr="0">
            <a:spAutoFit/>
          </a:bodyPr>
          <a:lstStyle/>
          <a:p>
            <a:pPr marL="0" marR="0" lvl="0" indent="0" algn="ctr"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Go in-depth on integration tasks, issues, risks,</a:t>
            </a:r>
            <a:endParaRPr sz="1700" dirty="0">
              <a:solidFill>
                <a:schemeClr val="dk1"/>
              </a:solidFill>
              <a:latin typeface="Century Gothic"/>
              <a:ea typeface="Century Gothic"/>
              <a:cs typeface="Century Gothic"/>
              <a:sym typeface="Century Gothic"/>
            </a:endParaRPr>
          </a:p>
          <a:p>
            <a:pPr marL="0" marR="0" lvl="0" indent="0" algn="ctr" rtl="0">
              <a:spcBef>
                <a:spcPts val="90"/>
              </a:spcBef>
              <a:spcAft>
                <a:spcPts val="0"/>
              </a:spcAft>
              <a:buNone/>
            </a:pPr>
            <a:r>
              <a:rPr lang="en-US" sz="1700" dirty="0">
                <a:solidFill>
                  <a:schemeClr val="dk1"/>
                </a:solidFill>
                <a:latin typeface="Century Gothic"/>
                <a:ea typeface="Century Gothic"/>
                <a:cs typeface="Century Gothic"/>
                <a:sym typeface="Century Gothic"/>
              </a:rPr>
              <a:t>dependencies, decisions needed</a:t>
            </a:r>
            <a:endParaRPr dirty="0"/>
          </a:p>
        </p:txBody>
      </p:sp>
      <p:sp>
        <p:nvSpPr>
          <p:cNvPr id="191" name="Google Shape;191;p7"/>
          <p:cNvSpPr txBox="1"/>
          <p:nvPr/>
        </p:nvSpPr>
        <p:spPr>
          <a:xfrm>
            <a:off x="13080376" y="7050008"/>
            <a:ext cx="2838616" cy="437940"/>
          </a:xfrm>
          <a:prstGeom prst="rect">
            <a:avLst/>
          </a:prstGeom>
          <a:noFill/>
          <a:ln>
            <a:noFill/>
          </a:ln>
        </p:spPr>
        <p:txBody>
          <a:bodyPr spcFirstLastPara="1" wrap="square" lIns="0" tIns="174625" rIns="0" bIns="0" anchor="t" anchorCtr="0">
            <a:spAutoFit/>
          </a:bodyPr>
          <a:lstStyle/>
          <a:p>
            <a:pPr marL="455930" marR="0" lvl="0" indent="0" algn="l"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Monthly or Ad-hoc</a:t>
            </a:r>
            <a:endParaRPr dirty="0"/>
          </a:p>
        </p:txBody>
      </p:sp>
      <p:sp>
        <p:nvSpPr>
          <p:cNvPr id="192" name="Google Shape;192;p7"/>
          <p:cNvSpPr txBox="1"/>
          <p:nvPr/>
        </p:nvSpPr>
        <p:spPr>
          <a:xfrm>
            <a:off x="13080376" y="7872006"/>
            <a:ext cx="2838616" cy="400751"/>
          </a:xfrm>
          <a:prstGeom prst="rect">
            <a:avLst/>
          </a:prstGeom>
          <a:noFill/>
          <a:ln>
            <a:noFill/>
          </a:ln>
        </p:spPr>
        <p:txBody>
          <a:bodyPr spcFirstLastPara="1" wrap="square" lIns="0" tIns="137775" rIns="0" bIns="0" anchor="t" anchorCtr="0">
            <a:spAutoFit/>
          </a:bodyPr>
          <a:lstStyle/>
          <a:p>
            <a:pPr marL="31750" marR="0" lvl="0" indent="0" algn="ctr"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Weekly</a:t>
            </a:r>
            <a:endParaRPr dirty="0"/>
          </a:p>
        </p:txBody>
      </p:sp>
      <p:sp>
        <p:nvSpPr>
          <p:cNvPr id="193" name="Google Shape;193;p7"/>
          <p:cNvSpPr txBox="1"/>
          <p:nvPr/>
        </p:nvSpPr>
        <p:spPr>
          <a:xfrm>
            <a:off x="13080376" y="8589825"/>
            <a:ext cx="2838616" cy="400751"/>
          </a:xfrm>
          <a:prstGeom prst="rect">
            <a:avLst/>
          </a:prstGeom>
          <a:noFill/>
          <a:ln>
            <a:noFill/>
          </a:ln>
        </p:spPr>
        <p:txBody>
          <a:bodyPr spcFirstLastPara="1" wrap="square" lIns="0" tIns="137775" rIns="0" bIns="0" anchor="t" anchorCtr="0">
            <a:spAutoFit/>
          </a:bodyPr>
          <a:lstStyle/>
          <a:p>
            <a:pPr marL="314960" marR="0" lvl="0" indent="0" algn="l"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Day &amp; Frequency TBD</a:t>
            </a:r>
            <a:endParaRPr dirty="0"/>
          </a:p>
        </p:txBody>
      </p:sp>
      <p:sp>
        <p:nvSpPr>
          <p:cNvPr id="194" name="Google Shape;194;p7"/>
          <p:cNvSpPr/>
          <p:nvPr/>
        </p:nvSpPr>
        <p:spPr>
          <a:xfrm>
            <a:off x="6726035" y="9359728"/>
            <a:ext cx="6222365"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5" name="Google Shape;195;p7"/>
          <p:cNvSpPr txBox="1"/>
          <p:nvPr/>
        </p:nvSpPr>
        <p:spPr>
          <a:xfrm>
            <a:off x="6784805" y="9404488"/>
            <a:ext cx="6200147" cy="534762"/>
          </a:xfrm>
          <a:prstGeom prst="rect">
            <a:avLst/>
          </a:prstGeom>
          <a:noFill/>
          <a:ln>
            <a:noFill/>
          </a:ln>
        </p:spPr>
        <p:txBody>
          <a:bodyPr spcFirstLastPara="1" wrap="square" lIns="0" tIns="11425" rIns="0" bIns="0" anchor="t" anchorCtr="0">
            <a:spAutoFit/>
          </a:bodyPr>
          <a:lstStyle/>
          <a:p>
            <a:pPr marL="25400" marR="0" lvl="0" indent="0" algn="ctr"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Smartsheet work plan updates due every Friday. The inputs are used to develop reporting for following week</a:t>
            </a:r>
            <a:endParaRPr dirty="0"/>
          </a:p>
        </p:txBody>
      </p:sp>
      <p:sp>
        <p:nvSpPr>
          <p:cNvPr id="196" name="Google Shape;196;p7"/>
          <p:cNvSpPr txBox="1"/>
          <p:nvPr/>
        </p:nvSpPr>
        <p:spPr>
          <a:xfrm>
            <a:off x="13080376" y="9359728"/>
            <a:ext cx="2838616" cy="400751"/>
          </a:xfrm>
          <a:prstGeom prst="rect">
            <a:avLst/>
          </a:prstGeom>
          <a:noFill/>
          <a:ln>
            <a:noFill/>
          </a:ln>
        </p:spPr>
        <p:txBody>
          <a:bodyPr spcFirstLastPara="1" wrap="square" lIns="0" tIns="137775" rIns="0" bIns="0" anchor="t" anchorCtr="0">
            <a:spAutoFit/>
          </a:bodyPr>
          <a:lstStyle/>
          <a:p>
            <a:pPr marL="981075" marR="0" lvl="0" indent="0" algn="l" rtl="0">
              <a:lnSpc>
                <a:spcPct val="100000"/>
              </a:lnSpc>
              <a:spcBef>
                <a:spcPts val="0"/>
              </a:spcBef>
              <a:spcAft>
                <a:spcPts val="0"/>
              </a:spcAft>
              <a:buNone/>
            </a:pPr>
            <a:r>
              <a:rPr lang="en-US" sz="1700" dirty="0">
                <a:solidFill>
                  <a:schemeClr val="dk1"/>
                </a:solidFill>
                <a:latin typeface="Century Gothic"/>
                <a:ea typeface="Century Gothic"/>
                <a:cs typeface="Century Gothic"/>
                <a:sym typeface="Century Gothic"/>
              </a:rPr>
              <a:t>Day TBD</a:t>
            </a:r>
            <a:endParaRPr dirty="0"/>
          </a:p>
        </p:txBody>
      </p:sp>
      <p:sp>
        <p:nvSpPr>
          <p:cNvPr id="197" name="Google Shape;197;p7"/>
          <p:cNvSpPr/>
          <p:nvPr/>
        </p:nvSpPr>
        <p:spPr>
          <a:xfrm>
            <a:off x="4263304" y="7819921"/>
            <a:ext cx="2324100" cy="636270"/>
          </a:xfrm>
          <a:custGeom>
            <a:avLst/>
            <a:gdLst/>
            <a:ahLst/>
            <a:cxnLst/>
            <a:rect l="l" t="t" r="r" b="b"/>
            <a:pathLst>
              <a:path w="2324100" h="636270" extrusionOk="0">
                <a:moveTo>
                  <a:pt x="2323992" y="0"/>
                </a:moveTo>
                <a:lnTo>
                  <a:pt x="0" y="0"/>
                </a:lnTo>
                <a:lnTo>
                  <a:pt x="0" y="635970"/>
                </a:lnTo>
                <a:lnTo>
                  <a:pt x="2323992" y="635970"/>
                </a:lnTo>
                <a:lnTo>
                  <a:pt x="2323992" y="0"/>
                </a:lnTo>
                <a:close/>
              </a:path>
            </a:pathLst>
          </a:custGeom>
          <a:solidFill>
            <a:srgbClr val="00A49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8" name="Google Shape;198;p7"/>
          <p:cNvSpPr/>
          <p:nvPr/>
        </p:nvSpPr>
        <p:spPr>
          <a:xfrm>
            <a:off x="4263304" y="8589825"/>
            <a:ext cx="2324100" cy="636270"/>
          </a:xfrm>
          <a:custGeom>
            <a:avLst/>
            <a:gdLst/>
            <a:ahLst/>
            <a:cxnLst/>
            <a:rect l="l" t="t" r="r" b="b"/>
            <a:pathLst>
              <a:path w="2324100" h="636270" extrusionOk="0">
                <a:moveTo>
                  <a:pt x="2323992" y="0"/>
                </a:moveTo>
                <a:lnTo>
                  <a:pt x="0" y="0"/>
                </a:lnTo>
                <a:lnTo>
                  <a:pt x="0" y="635970"/>
                </a:lnTo>
                <a:lnTo>
                  <a:pt x="2323992" y="635970"/>
                </a:lnTo>
                <a:lnTo>
                  <a:pt x="2323992" y="0"/>
                </a:lnTo>
                <a:close/>
              </a:path>
            </a:pathLst>
          </a:custGeom>
          <a:solidFill>
            <a:srgbClr val="00C5B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9" name="Google Shape;199;p7"/>
          <p:cNvSpPr txBox="1"/>
          <p:nvPr/>
        </p:nvSpPr>
        <p:spPr>
          <a:xfrm>
            <a:off x="4263304" y="7050008"/>
            <a:ext cx="2330756" cy="445635"/>
          </a:xfrm>
          <a:prstGeom prst="rect">
            <a:avLst/>
          </a:prstGeom>
          <a:noFill/>
          <a:ln>
            <a:noFill/>
          </a:ln>
        </p:spPr>
        <p:txBody>
          <a:bodyPr spcFirstLastPara="1" wrap="square" lIns="0" tIns="212725" rIns="0" bIns="0" anchor="t" anchorCtr="0">
            <a:spAutoFit/>
          </a:bodyPr>
          <a:lstStyle/>
          <a:p>
            <a:pPr marL="371475" marR="0" lvl="0" indent="0" algn="l" rtl="0">
              <a:lnSpc>
                <a:spcPct val="100000"/>
              </a:lnSpc>
              <a:spcBef>
                <a:spcPts val="0"/>
              </a:spcBef>
              <a:spcAft>
                <a:spcPts val="0"/>
              </a:spcAft>
              <a:buNone/>
            </a:pPr>
            <a:r>
              <a:rPr lang="en-US" sz="1400" b="1" dirty="0">
                <a:solidFill>
                  <a:srgbClr val="FFFFFF"/>
                </a:solidFill>
                <a:latin typeface="Century Gothic"/>
                <a:ea typeface="Century Gothic"/>
                <a:cs typeface="Century Gothic"/>
                <a:sym typeface="Century Gothic"/>
              </a:rPr>
              <a:t>STEERCO MEETING</a:t>
            </a:r>
            <a:endParaRPr sz="1400" b="1" dirty="0">
              <a:solidFill>
                <a:schemeClr val="dk1"/>
              </a:solidFill>
              <a:latin typeface="Century Gothic"/>
              <a:ea typeface="Century Gothic"/>
              <a:cs typeface="Century Gothic"/>
              <a:sym typeface="Century Gothic"/>
            </a:endParaRPr>
          </a:p>
        </p:txBody>
      </p:sp>
      <p:sp>
        <p:nvSpPr>
          <p:cNvPr id="200" name="Google Shape;200;p7"/>
          <p:cNvSpPr txBox="1"/>
          <p:nvPr/>
        </p:nvSpPr>
        <p:spPr>
          <a:xfrm>
            <a:off x="4215130" y="7877311"/>
            <a:ext cx="2423922" cy="457176"/>
          </a:xfrm>
          <a:prstGeom prst="rect">
            <a:avLst/>
          </a:prstGeom>
          <a:noFill/>
          <a:ln>
            <a:noFill/>
          </a:ln>
        </p:spPr>
        <p:txBody>
          <a:bodyPr spcFirstLastPara="1" wrap="square" lIns="0" tIns="13325" rIns="0" bIns="0" anchor="t" anchorCtr="0">
            <a:spAutoFit/>
          </a:bodyPr>
          <a:lstStyle/>
          <a:p>
            <a:pPr marL="0" marR="0" lvl="0" indent="0" algn="ctr" rtl="0">
              <a:lnSpc>
                <a:spcPct val="100000"/>
              </a:lnSpc>
              <a:spcBef>
                <a:spcPts val="0"/>
              </a:spcBef>
              <a:spcAft>
                <a:spcPts val="0"/>
              </a:spcAft>
              <a:buNone/>
            </a:pPr>
            <a:r>
              <a:rPr lang="en-US" sz="1400" b="1" dirty="0">
                <a:solidFill>
                  <a:srgbClr val="FFFFFF"/>
                </a:solidFill>
                <a:latin typeface="Century Gothic"/>
                <a:ea typeface="Century Gothic"/>
                <a:cs typeface="Century Gothic"/>
                <a:sym typeface="Century Gothic"/>
              </a:rPr>
              <a:t>WORKSTREAM PRIMARY</a:t>
            </a:r>
            <a:endParaRPr sz="1400" b="1" dirty="0">
              <a:solidFill>
                <a:srgbClr val="FFFFFF"/>
              </a:solidFill>
              <a:latin typeface="Century Gothic"/>
              <a:ea typeface="Century Gothic"/>
              <a:cs typeface="Century Gothic"/>
              <a:sym typeface="Century Gothic"/>
            </a:endParaRPr>
          </a:p>
          <a:p>
            <a:pPr marL="0" marR="0" lvl="0" indent="0" algn="ctr" rtl="0">
              <a:spcBef>
                <a:spcPts val="105"/>
              </a:spcBef>
              <a:spcAft>
                <a:spcPts val="0"/>
              </a:spcAft>
              <a:buNone/>
            </a:pPr>
            <a:r>
              <a:rPr lang="en-US" sz="1400" b="1" dirty="0">
                <a:solidFill>
                  <a:srgbClr val="FFFFFF"/>
                </a:solidFill>
                <a:latin typeface="Century Gothic"/>
                <a:ea typeface="Century Gothic"/>
                <a:cs typeface="Century Gothic"/>
                <a:sym typeface="Century Gothic"/>
              </a:rPr>
              <a:t>LEADS MEETING</a:t>
            </a:r>
            <a:endParaRPr sz="1400" b="1" dirty="0">
              <a:solidFill>
                <a:schemeClr val="dk1"/>
              </a:solidFill>
              <a:latin typeface="Century Gothic"/>
              <a:ea typeface="Century Gothic"/>
              <a:cs typeface="Century Gothic"/>
              <a:sym typeface="Century Gothic"/>
            </a:endParaRPr>
          </a:p>
        </p:txBody>
      </p:sp>
      <p:sp>
        <p:nvSpPr>
          <p:cNvPr id="201" name="Google Shape;201;p7"/>
          <p:cNvSpPr txBox="1"/>
          <p:nvPr/>
        </p:nvSpPr>
        <p:spPr>
          <a:xfrm>
            <a:off x="4187966" y="8676354"/>
            <a:ext cx="2472183" cy="457176"/>
          </a:xfrm>
          <a:prstGeom prst="rect">
            <a:avLst/>
          </a:prstGeom>
          <a:noFill/>
          <a:ln>
            <a:noFill/>
          </a:ln>
        </p:spPr>
        <p:txBody>
          <a:bodyPr spcFirstLastPara="1" wrap="square" lIns="0" tIns="13325" rIns="0" bIns="0" anchor="t" anchorCtr="0">
            <a:spAutoFit/>
          </a:bodyPr>
          <a:lstStyle/>
          <a:p>
            <a:pPr marL="0" marR="0" lvl="0" indent="0" algn="ctr" rtl="0">
              <a:lnSpc>
                <a:spcPct val="100000"/>
              </a:lnSpc>
              <a:spcBef>
                <a:spcPts val="0"/>
              </a:spcBef>
              <a:spcAft>
                <a:spcPts val="0"/>
              </a:spcAft>
              <a:buNone/>
            </a:pPr>
            <a:r>
              <a:rPr lang="en-US" sz="1400" b="1" dirty="0">
                <a:solidFill>
                  <a:srgbClr val="FFFFFF"/>
                </a:solidFill>
                <a:latin typeface="Century Gothic"/>
                <a:ea typeface="Century Gothic"/>
                <a:cs typeface="Century Gothic"/>
                <a:sym typeface="Century Gothic"/>
              </a:rPr>
              <a:t>WORKSTREAM 1-ON-1S</a:t>
            </a:r>
            <a:endParaRPr sz="1400" b="1" dirty="0">
              <a:solidFill>
                <a:srgbClr val="FFFFFF"/>
              </a:solidFill>
              <a:latin typeface="Century Gothic"/>
              <a:ea typeface="Century Gothic"/>
              <a:cs typeface="Century Gothic"/>
              <a:sym typeface="Century Gothic"/>
            </a:endParaRPr>
          </a:p>
          <a:p>
            <a:pPr marL="0" marR="0" lvl="0" indent="0" algn="ctr" rtl="0">
              <a:spcBef>
                <a:spcPts val="105"/>
              </a:spcBef>
              <a:spcAft>
                <a:spcPts val="0"/>
              </a:spcAft>
              <a:buNone/>
            </a:pPr>
            <a:r>
              <a:rPr lang="en-US" sz="1400" b="1" dirty="0">
                <a:solidFill>
                  <a:srgbClr val="FFFFFF"/>
                </a:solidFill>
                <a:latin typeface="Century Gothic"/>
                <a:ea typeface="Century Gothic"/>
                <a:cs typeface="Century Gothic"/>
                <a:sym typeface="Century Gothic"/>
              </a:rPr>
              <a:t>MEETING</a:t>
            </a:r>
            <a:endParaRPr sz="1400" b="1" dirty="0">
              <a:solidFill>
                <a:schemeClr val="dk1"/>
              </a:solidFill>
              <a:latin typeface="Century Gothic"/>
              <a:ea typeface="Century Gothic"/>
              <a:cs typeface="Century Gothic"/>
              <a:sym typeface="Century Gothic"/>
            </a:endParaRPr>
          </a:p>
        </p:txBody>
      </p:sp>
      <p:sp>
        <p:nvSpPr>
          <p:cNvPr id="202" name="Google Shape;202;p7"/>
          <p:cNvSpPr/>
          <p:nvPr/>
        </p:nvSpPr>
        <p:spPr>
          <a:xfrm>
            <a:off x="4263304" y="9359728"/>
            <a:ext cx="2324100" cy="636270"/>
          </a:xfrm>
          <a:custGeom>
            <a:avLst/>
            <a:gdLst/>
            <a:ahLst/>
            <a:cxnLst/>
            <a:rect l="l" t="t" r="r" b="b"/>
            <a:pathLst>
              <a:path w="2324100" h="636270" extrusionOk="0">
                <a:moveTo>
                  <a:pt x="2323992" y="0"/>
                </a:moveTo>
                <a:lnTo>
                  <a:pt x="0" y="0"/>
                </a:lnTo>
                <a:lnTo>
                  <a:pt x="0" y="635970"/>
                </a:lnTo>
                <a:lnTo>
                  <a:pt x="2323992" y="635970"/>
                </a:lnTo>
                <a:lnTo>
                  <a:pt x="2323992" y="0"/>
                </a:lnTo>
                <a:close/>
              </a:path>
            </a:pathLst>
          </a:custGeom>
          <a:solidFill>
            <a:srgbClr val="0084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3" name="Google Shape;203;p7"/>
          <p:cNvSpPr txBox="1"/>
          <p:nvPr/>
        </p:nvSpPr>
        <p:spPr>
          <a:xfrm>
            <a:off x="4643643" y="9426046"/>
            <a:ext cx="1477055" cy="457176"/>
          </a:xfrm>
          <a:prstGeom prst="rect">
            <a:avLst/>
          </a:prstGeom>
          <a:noFill/>
          <a:ln>
            <a:noFill/>
          </a:ln>
        </p:spPr>
        <p:txBody>
          <a:bodyPr spcFirstLastPara="1" wrap="square" lIns="0" tIns="13325" rIns="0" bIns="0" anchor="t" anchorCtr="0">
            <a:spAutoFit/>
          </a:bodyPr>
          <a:lstStyle/>
          <a:p>
            <a:pPr marL="0" marR="0" lvl="0" indent="0" algn="ctr" rtl="0">
              <a:lnSpc>
                <a:spcPct val="100000"/>
              </a:lnSpc>
              <a:spcBef>
                <a:spcPts val="0"/>
              </a:spcBef>
              <a:spcAft>
                <a:spcPts val="0"/>
              </a:spcAft>
              <a:buNone/>
            </a:pPr>
            <a:r>
              <a:rPr lang="en-US" sz="1400" b="1" dirty="0">
                <a:solidFill>
                  <a:srgbClr val="FFFFFF"/>
                </a:solidFill>
                <a:latin typeface="Century Gothic"/>
                <a:ea typeface="Century Gothic"/>
                <a:cs typeface="Century Gothic"/>
                <a:sym typeface="Century Gothic"/>
              </a:rPr>
              <a:t>SMARTSHEET</a:t>
            </a:r>
            <a:endParaRPr sz="1400" b="1" dirty="0">
              <a:solidFill>
                <a:srgbClr val="FFFFFF"/>
              </a:solidFill>
              <a:latin typeface="Century Gothic"/>
              <a:ea typeface="Century Gothic"/>
              <a:cs typeface="Century Gothic"/>
              <a:sym typeface="Century Gothic"/>
            </a:endParaRPr>
          </a:p>
          <a:p>
            <a:pPr marL="0" marR="0" lvl="0" indent="0" algn="ctr" rtl="0">
              <a:spcBef>
                <a:spcPts val="105"/>
              </a:spcBef>
              <a:spcAft>
                <a:spcPts val="0"/>
              </a:spcAft>
              <a:buNone/>
            </a:pPr>
            <a:r>
              <a:rPr lang="en-US" sz="1400" b="1" dirty="0">
                <a:solidFill>
                  <a:srgbClr val="FFFFFF"/>
                </a:solidFill>
                <a:latin typeface="Century Gothic"/>
                <a:ea typeface="Century Gothic"/>
                <a:cs typeface="Century Gothic"/>
                <a:sym typeface="Century Gothic"/>
              </a:rPr>
              <a:t>UPDATES DUE</a:t>
            </a:r>
            <a:endParaRPr sz="1400" b="1" dirty="0">
              <a:solidFill>
                <a:schemeClr val="dk1"/>
              </a:solidFill>
              <a:latin typeface="Century Gothic"/>
              <a:ea typeface="Century Gothic"/>
              <a:cs typeface="Century Gothic"/>
              <a:sym typeface="Century Gothic"/>
            </a:endParaRPr>
          </a:p>
        </p:txBody>
      </p:sp>
      <p:sp>
        <p:nvSpPr>
          <p:cNvPr id="204" name="Google Shape;204;p7"/>
          <p:cNvSpPr/>
          <p:nvPr/>
        </p:nvSpPr>
        <p:spPr>
          <a:xfrm>
            <a:off x="6726035" y="7043846"/>
            <a:ext cx="6222365"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5" name="Google Shape;205;p7"/>
          <p:cNvSpPr/>
          <p:nvPr/>
        </p:nvSpPr>
        <p:spPr>
          <a:xfrm>
            <a:off x="13100491" y="7043846"/>
            <a:ext cx="2818501"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6" name="Google Shape;206;p7"/>
          <p:cNvSpPr/>
          <p:nvPr/>
        </p:nvSpPr>
        <p:spPr>
          <a:xfrm>
            <a:off x="13100491" y="7819921"/>
            <a:ext cx="2818501"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7" name="Google Shape;207;p7"/>
          <p:cNvSpPr/>
          <p:nvPr/>
        </p:nvSpPr>
        <p:spPr>
          <a:xfrm>
            <a:off x="13100491" y="8583629"/>
            <a:ext cx="2818501"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8" name="Google Shape;208;p7"/>
          <p:cNvSpPr/>
          <p:nvPr/>
        </p:nvSpPr>
        <p:spPr>
          <a:xfrm>
            <a:off x="13100491" y="9361805"/>
            <a:ext cx="2818501" cy="636270"/>
          </a:xfrm>
          <a:custGeom>
            <a:avLst/>
            <a:gdLst/>
            <a:ahLst/>
            <a:cxnLst/>
            <a:rect l="l" t="t" r="r" b="b"/>
            <a:pathLst>
              <a:path w="6222365" h="636270" extrusionOk="0">
                <a:moveTo>
                  <a:pt x="6222302" y="635970"/>
                </a:moveTo>
                <a:lnTo>
                  <a:pt x="0" y="635970"/>
                </a:lnTo>
                <a:lnTo>
                  <a:pt x="0" y="0"/>
                </a:lnTo>
                <a:lnTo>
                  <a:pt x="6222302" y="0"/>
                </a:lnTo>
                <a:lnTo>
                  <a:pt x="6222302" y="635970"/>
                </a:lnTo>
                <a:close/>
              </a:path>
            </a:pathLst>
          </a:custGeom>
          <a:noFill/>
          <a:ln w="20925" cap="flat" cmpd="sng">
            <a:solidFill>
              <a:srgbClr val="0084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9" name="Google Shape;209;p7"/>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7</a:t>
            </a:fld>
            <a:endParaRPr dirty="0"/>
          </a:p>
        </p:txBody>
      </p:sp>
      <p:sp>
        <p:nvSpPr>
          <p:cNvPr id="2" name="Holder 5">
            <a:extLst>
              <a:ext uri="{FF2B5EF4-FFF2-40B4-BE49-F238E27FC236}">
                <a16:creationId xmlns:a16="http://schemas.microsoft.com/office/drawing/2014/main" id="{5CB8EC97-ECF8-4B33-9F9B-9C81272ED8B3}"/>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8"/>
          <p:cNvSpPr txBox="1">
            <a:spLocks noGrp="1"/>
          </p:cNvSpPr>
          <p:nvPr>
            <p:ph type="title"/>
          </p:nvPr>
        </p:nvSpPr>
        <p:spPr>
          <a:xfrm>
            <a:off x="2818218" y="992082"/>
            <a:ext cx="13871753" cy="1243977"/>
          </a:xfrm>
          <a:prstGeom prst="rect">
            <a:avLst/>
          </a:prstGeom>
          <a:noFill/>
          <a:ln>
            <a:noFill/>
          </a:ln>
        </p:spPr>
        <p:txBody>
          <a:bodyPr spcFirstLastPara="1" wrap="square" lIns="0" tIns="0" rIns="0" bIns="0" anchor="t" anchorCtr="0">
            <a:noAutofit/>
          </a:bodyPr>
          <a:lstStyle/>
          <a:p>
            <a:pPr marL="0" lvl="0" indent="0" algn="l" rtl="0">
              <a:lnSpc>
                <a:spcPct val="95000"/>
              </a:lnSpc>
              <a:spcBef>
                <a:spcPts val="0"/>
              </a:spcBef>
              <a:spcAft>
                <a:spcPts val="0"/>
              </a:spcAft>
              <a:buNone/>
            </a:pPr>
            <a:r>
              <a:rPr lang="en-US" sz="9000" dirty="0">
                <a:latin typeface="Century Gothic"/>
                <a:ea typeface="Century Gothic"/>
                <a:cs typeface="Century Gothic"/>
                <a:sym typeface="Century Gothic"/>
              </a:rPr>
              <a:t>Integration Timeline</a:t>
            </a:r>
            <a:endParaRPr sz="9000" dirty="0">
              <a:latin typeface="Century Gothic"/>
              <a:ea typeface="Century Gothic"/>
              <a:cs typeface="Century Gothic"/>
              <a:sym typeface="Century Gothic"/>
            </a:endParaRPr>
          </a:p>
        </p:txBody>
      </p:sp>
      <p:pic>
        <p:nvPicPr>
          <p:cNvPr id="215" name="Google Shape;215;p8"/>
          <p:cNvPicPr preferRelativeResize="0"/>
          <p:nvPr/>
        </p:nvPicPr>
        <p:blipFill rotWithShape="1">
          <a:blip r:embed="rId3">
            <a:alphaModFix/>
          </a:blip>
          <a:srcRect/>
          <a:stretch/>
        </p:blipFill>
        <p:spPr>
          <a:xfrm>
            <a:off x="2631662" y="2489316"/>
            <a:ext cx="14361843" cy="6025881"/>
          </a:xfrm>
          <a:prstGeom prst="rect">
            <a:avLst/>
          </a:prstGeom>
          <a:noFill/>
          <a:ln>
            <a:noFill/>
          </a:ln>
        </p:spPr>
      </p:pic>
      <p:sp>
        <p:nvSpPr>
          <p:cNvPr id="216" name="Google Shape;216;p8"/>
          <p:cNvSpPr/>
          <p:nvPr/>
        </p:nvSpPr>
        <p:spPr>
          <a:xfrm>
            <a:off x="11977234" y="1849294"/>
            <a:ext cx="1380264" cy="818350"/>
          </a:xfrm>
          <a:prstGeom prst="rect">
            <a:avLst/>
          </a:prstGeom>
          <a:noFill/>
          <a:ln>
            <a:noFill/>
          </a:ln>
        </p:spPr>
        <p:txBody>
          <a:bodyPr spcFirstLastPara="1" wrap="square" lIns="146325" tIns="73150" rIns="146325" bIns="73150" anchor="t" anchorCtr="0">
            <a:noAutofit/>
          </a:bodyPr>
          <a:lstStyle/>
          <a:p>
            <a:pPr marL="0" marR="0" lvl="0" indent="0" algn="l" rtl="0">
              <a:spcBef>
                <a:spcPts val="0"/>
              </a:spcBef>
              <a:spcAft>
                <a:spcPts val="0"/>
              </a:spcAft>
              <a:buNone/>
            </a:pPr>
            <a:endParaRPr sz="1920" b="1" dirty="0">
              <a:solidFill>
                <a:schemeClr val="dk1"/>
              </a:solidFill>
              <a:latin typeface="Cambria"/>
              <a:ea typeface="Cambria"/>
              <a:cs typeface="Cambria"/>
              <a:sym typeface="Cambria"/>
            </a:endParaRPr>
          </a:p>
        </p:txBody>
      </p:sp>
      <p:sp>
        <p:nvSpPr>
          <p:cNvPr id="217" name="Google Shape;217;p8"/>
          <p:cNvSpPr/>
          <p:nvPr/>
        </p:nvSpPr>
        <p:spPr>
          <a:xfrm>
            <a:off x="13864469" y="1849294"/>
            <a:ext cx="1188258" cy="818350"/>
          </a:xfrm>
          <a:prstGeom prst="rect">
            <a:avLst/>
          </a:prstGeom>
          <a:noFill/>
          <a:ln>
            <a:noFill/>
          </a:ln>
        </p:spPr>
        <p:txBody>
          <a:bodyPr spcFirstLastPara="1" wrap="square" lIns="146325" tIns="73150" rIns="146325" bIns="73150" anchor="t" anchorCtr="0">
            <a:noAutofit/>
          </a:bodyPr>
          <a:lstStyle/>
          <a:p>
            <a:pPr marL="0" marR="0" lvl="0" indent="0" algn="l" rtl="0">
              <a:spcBef>
                <a:spcPts val="0"/>
              </a:spcBef>
              <a:spcAft>
                <a:spcPts val="0"/>
              </a:spcAft>
              <a:buNone/>
            </a:pPr>
            <a:endParaRPr sz="1920" b="1" dirty="0">
              <a:solidFill>
                <a:schemeClr val="dk1"/>
              </a:solidFill>
              <a:latin typeface="Cambria"/>
              <a:ea typeface="Cambria"/>
              <a:cs typeface="Cambria"/>
              <a:sym typeface="Cambria"/>
            </a:endParaRPr>
          </a:p>
        </p:txBody>
      </p:sp>
      <p:sp>
        <p:nvSpPr>
          <p:cNvPr id="218" name="Google Shape;218;p8"/>
          <p:cNvSpPr txBox="1"/>
          <p:nvPr/>
        </p:nvSpPr>
        <p:spPr>
          <a:xfrm>
            <a:off x="2602458" y="5555816"/>
            <a:ext cx="3756612" cy="3904239"/>
          </a:xfrm>
          <a:prstGeom prst="rect">
            <a:avLst/>
          </a:prstGeom>
          <a:noFill/>
          <a:ln>
            <a:noFill/>
          </a:ln>
        </p:spPr>
        <p:txBody>
          <a:bodyPr spcFirstLastPara="1" wrap="square" lIns="150750" tIns="75350" rIns="150750" bIns="75350" anchor="t" anchorCtr="0">
            <a:noAutofit/>
          </a:bodyPr>
          <a:lstStyle/>
          <a:p>
            <a:pPr marL="0" marR="0" lvl="0" indent="0" algn="l" rtl="0">
              <a:spcBef>
                <a:spcPts val="0"/>
              </a:spcBef>
              <a:spcAft>
                <a:spcPts val="0"/>
              </a:spcAft>
              <a:buNone/>
            </a:pPr>
            <a:endParaRPr sz="1761" b="1" dirty="0">
              <a:solidFill>
                <a:schemeClr val="dk1"/>
              </a:solidFill>
              <a:latin typeface="Arial"/>
              <a:ea typeface="Arial"/>
              <a:cs typeface="Arial"/>
              <a:sym typeface="Arial"/>
            </a:endParaRPr>
          </a:p>
        </p:txBody>
      </p:sp>
      <p:sp>
        <p:nvSpPr>
          <p:cNvPr id="219" name="Google Shape;219;p8"/>
          <p:cNvSpPr txBox="1"/>
          <p:nvPr/>
        </p:nvSpPr>
        <p:spPr>
          <a:xfrm>
            <a:off x="2283976" y="5258935"/>
            <a:ext cx="3306723" cy="4522074"/>
          </a:xfrm>
          <a:prstGeom prst="rect">
            <a:avLst/>
          </a:prstGeom>
          <a:noFill/>
          <a:ln>
            <a:noFill/>
          </a:ln>
        </p:spPr>
        <p:txBody>
          <a:bodyPr spcFirstLastPara="1" wrap="square" lIns="150750" tIns="75350" rIns="150750" bIns="75350" anchor="t" anchorCtr="0">
            <a:noAutofit/>
          </a:bodyPr>
          <a:lstStyle/>
          <a:p>
            <a:pPr marL="342900" marR="0" lvl="0" indent="-342900" algn="l" rtl="0">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Define integration governance</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Perform integration diligence</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Determine guiding principles</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Define/Address strategic integration decisions </a:t>
            </a:r>
            <a:endParaRPr dirty="0"/>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Deliver M&amp;A Training</a:t>
            </a:r>
            <a:endParaRPr dirty="0"/>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Conduct IMO kickoff meeting</a:t>
            </a:r>
            <a:endParaRPr sz="1800" dirty="0">
              <a:solidFill>
                <a:srgbClr val="000000"/>
              </a:solidFill>
              <a:latin typeface="Century Gothic"/>
              <a:ea typeface="Century Gothic"/>
              <a:cs typeface="Century Gothic"/>
              <a:sym typeface="Century Gothic"/>
            </a:endParaRPr>
          </a:p>
        </p:txBody>
      </p:sp>
      <p:sp>
        <p:nvSpPr>
          <p:cNvPr id="220" name="Google Shape;220;p8"/>
          <p:cNvSpPr/>
          <p:nvPr/>
        </p:nvSpPr>
        <p:spPr>
          <a:xfrm>
            <a:off x="3635307" y="3707417"/>
            <a:ext cx="3595930" cy="1096729"/>
          </a:xfrm>
          <a:prstGeom prst="triangle">
            <a:avLst>
              <a:gd name="adj" fmla="val 50000"/>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endParaRPr sz="1120" dirty="0">
              <a:solidFill>
                <a:schemeClr val="lt1"/>
              </a:solidFill>
              <a:latin typeface="Cambria"/>
              <a:ea typeface="Cambria"/>
              <a:cs typeface="Cambria"/>
              <a:sym typeface="Cambria"/>
            </a:endParaRPr>
          </a:p>
        </p:txBody>
      </p:sp>
      <p:sp>
        <p:nvSpPr>
          <p:cNvPr id="221" name="Google Shape;221;p8"/>
          <p:cNvSpPr/>
          <p:nvPr/>
        </p:nvSpPr>
        <p:spPr>
          <a:xfrm>
            <a:off x="3950749" y="3707419"/>
            <a:ext cx="3237843" cy="863371"/>
          </a:xfrm>
          <a:prstGeom prst="homePlate">
            <a:avLst>
              <a:gd name="adj" fmla="val 50000"/>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endParaRPr sz="1120" dirty="0">
              <a:solidFill>
                <a:schemeClr val="lt1"/>
              </a:solidFill>
              <a:latin typeface="Cambria"/>
              <a:ea typeface="Cambria"/>
              <a:cs typeface="Cambria"/>
              <a:sym typeface="Cambria"/>
            </a:endParaRPr>
          </a:p>
        </p:txBody>
      </p:sp>
      <p:sp>
        <p:nvSpPr>
          <p:cNvPr id="222" name="Google Shape;222;p8"/>
          <p:cNvSpPr txBox="1"/>
          <p:nvPr/>
        </p:nvSpPr>
        <p:spPr>
          <a:xfrm>
            <a:off x="2979121" y="3463785"/>
            <a:ext cx="2478241" cy="1228500"/>
          </a:xfrm>
          <a:prstGeom prst="rect">
            <a:avLst/>
          </a:prstGeom>
          <a:noFill/>
          <a:ln>
            <a:noFill/>
          </a:ln>
        </p:spPr>
        <p:txBody>
          <a:bodyPr spcFirstLastPara="1" wrap="square" lIns="158300" tIns="52750" rIns="52750" bIns="52750" anchor="ctr" anchorCtr="0">
            <a:noAutofit/>
          </a:bodyPr>
          <a:lstStyle/>
          <a:p>
            <a:pPr marL="0" marR="0" lvl="0" indent="0" algn="ctr" rtl="0">
              <a:lnSpc>
                <a:spcPct val="90000"/>
              </a:lnSpc>
              <a:spcBef>
                <a:spcPts val="0"/>
              </a:spcBef>
              <a:spcAft>
                <a:spcPts val="0"/>
              </a:spcAft>
              <a:buNone/>
            </a:pPr>
            <a:r>
              <a:rPr lang="en-US" sz="2600" dirty="0">
                <a:solidFill>
                  <a:schemeClr val="lt1"/>
                </a:solidFill>
                <a:latin typeface="Century Gothic"/>
                <a:ea typeface="Century Gothic"/>
                <a:cs typeface="Century Gothic"/>
                <a:sym typeface="Century Gothic"/>
              </a:rPr>
              <a:t>January</a:t>
            </a:r>
            <a:endParaRPr sz="2600" dirty="0">
              <a:solidFill>
                <a:srgbClr val="000000"/>
              </a:solidFill>
              <a:latin typeface="Century Gothic"/>
              <a:ea typeface="Century Gothic"/>
              <a:cs typeface="Century Gothic"/>
              <a:sym typeface="Century Gothic"/>
            </a:endParaRPr>
          </a:p>
        </p:txBody>
      </p:sp>
      <p:sp>
        <p:nvSpPr>
          <p:cNvPr id="223" name="Google Shape;223;p8"/>
          <p:cNvSpPr txBox="1"/>
          <p:nvPr/>
        </p:nvSpPr>
        <p:spPr>
          <a:xfrm>
            <a:off x="5922470" y="3441603"/>
            <a:ext cx="2574888" cy="1228500"/>
          </a:xfrm>
          <a:prstGeom prst="rect">
            <a:avLst/>
          </a:prstGeom>
          <a:noFill/>
          <a:ln>
            <a:noFill/>
          </a:ln>
        </p:spPr>
        <p:txBody>
          <a:bodyPr spcFirstLastPara="1" wrap="square" lIns="158300" tIns="52750" rIns="52750" bIns="52750" anchor="ctr" anchorCtr="0">
            <a:noAutofit/>
          </a:bodyPr>
          <a:lstStyle/>
          <a:p>
            <a:pPr marL="0" marR="0" lvl="0" indent="0" algn="ctr" rtl="0">
              <a:lnSpc>
                <a:spcPct val="90000"/>
              </a:lnSpc>
              <a:spcBef>
                <a:spcPts val="0"/>
              </a:spcBef>
              <a:spcAft>
                <a:spcPts val="0"/>
              </a:spcAft>
              <a:buNone/>
            </a:pPr>
            <a:r>
              <a:rPr lang="en-US" sz="2600" dirty="0">
                <a:solidFill>
                  <a:schemeClr val="lt1"/>
                </a:solidFill>
                <a:latin typeface="Century Gothic"/>
                <a:ea typeface="Century Gothic"/>
                <a:cs typeface="Century Gothic"/>
                <a:sym typeface="Century Gothic"/>
              </a:rPr>
              <a:t>February</a:t>
            </a:r>
            <a:endParaRPr sz="2600" dirty="0">
              <a:solidFill>
                <a:srgbClr val="000000"/>
              </a:solidFill>
              <a:latin typeface="Century Gothic"/>
              <a:ea typeface="Century Gothic"/>
              <a:cs typeface="Century Gothic"/>
              <a:sym typeface="Century Gothic"/>
            </a:endParaRPr>
          </a:p>
        </p:txBody>
      </p:sp>
      <p:sp>
        <p:nvSpPr>
          <p:cNvPr id="224" name="Google Shape;224;p8"/>
          <p:cNvSpPr txBox="1"/>
          <p:nvPr/>
        </p:nvSpPr>
        <p:spPr>
          <a:xfrm>
            <a:off x="8967364" y="3485767"/>
            <a:ext cx="1929606" cy="1228500"/>
          </a:xfrm>
          <a:prstGeom prst="rect">
            <a:avLst/>
          </a:prstGeom>
          <a:noFill/>
          <a:ln>
            <a:noFill/>
          </a:ln>
        </p:spPr>
        <p:txBody>
          <a:bodyPr spcFirstLastPara="1" wrap="square" lIns="158300" tIns="52750" rIns="52750" bIns="52750" anchor="ctr" anchorCtr="0">
            <a:noAutofit/>
          </a:bodyPr>
          <a:lstStyle/>
          <a:p>
            <a:pPr marL="0" marR="0" lvl="0" indent="0" algn="ctr" rtl="0">
              <a:lnSpc>
                <a:spcPct val="90000"/>
              </a:lnSpc>
              <a:spcBef>
                <a:spcPts val="0"/>
              </a:spcBef>
              <a:spcAft>
                <a:spcPts val="0"/>
              </a:spcAft>
              <a:buNone/>
            </a:pPr>
            <a:r>
              <a:rPr lang="en-US" sz="2600" dirty="0">
                <a:solidFill>
                  <a:schemeClr val="lt1"/>
                </a:solidFill>
                <a:latin typeface="Century Gothic"/>
                <a:ea typeface="Century Gothic"/>
                <a:cs typeface="Century Gothic"/>
                <a:sym typeface="Century Gothic"/>
              </a:rPr>
              <a:t>March</a:t>
            </a:r>
            <a:endParaRPr sz="2600" dirty="0">
              <a:solidFill>
                <a:srgbClr val="000000"/>
              </a:solidFill>
              <a:latin typeface="Century Gothic"/>
              <a:ea typeface="Century Gothic"/>
              <a:cs typeface="Century Gothic"/>
              <a:sym typeface="Century Gothic"/>
            </a:endParaRPr>
          </a:p>
        </p:txBody>
      </p:sp>
      <p:sp>
        <p:nvSpPr>
          <p:cNvPr id="225" name="Google Shape;225;p8"/>
          <p:cNvSpPr txBox="1"/>
          <p:nvPr/>
        </p:nvSpPr>
        <p:spPr>
          <a:xfrm>
            <a:off x="11788165" y="3441603"/>
            <a:ext cx="1842751" cy="1228500"/>
          </a:xfrm>
          <a:prstGeom prst="rect">
            <a:avLst/>
          </a:prstGeom>
          <a:noFill/>
          <a:ln>
            <a:noFill/>
          </a:ln>
        </p:spPr>
        <p:txBody>
          <a:bodyPr spcFirstLastPara="1" wrap="square" lIns="158300" tIns="52750" rIns="52750" bIns="52750" anchor="ctr" anchorCtr="0">
            <a:noAutofit/>
          </a:bodyPr>
          <a:lstStyle/>
          <a:p>
            <a:pPr marL="0" marR="0" lvl="0" indent="0" algn="ctr" rtl="0">
              <a:lnSpc>
                <a:spcPct val="90000"/>
              </a:lnSpc>
              <a:spcBef>
                <a:spcPts val="0"/>
              </a:spcBef>
              <a:spcAft>
                <a:spcPts val="0"/>
              </a:spcAft>
              <a:buNone/>
            </a:pPr>
            <a:r>
              <a:rPr lang="en-US" sz="2600" dirty="0">
                <a:solidFill>
                  <a:schemeClr val="lt1"/>
                </a:solidFill>
                <a:latin typeface="Century Gothic"/>
                <a:ea typeface="Century Gothic"/>
                <a:cs typeface="Century Gothic"/>
                <a:sym typeface="Century Gothic"/>
              </a:rPr>
              <a:t>April</a:t>
            </a:r>
            <a:endParaRPr sz="2600" dirty="0">
              <a:solidFill>
                <a:srgbClr val="000000"/>
              </a:solidFill>
              <a:latin typeface="Century Gothic"/>
              <a:ea typeface="Century Gothic"/>
              <a:cs typeface="Century Gothic"/>
              <a:sym typeface="Century Gothic"/>
            </a:endParaRPr>
          </a:p>
        </p:txBody>
      </p:sp>
      <p:sp>
        <p:nvSpPr>
          <p:cNvPr id="226" name="Google Shape;226;p8"/>
          <p:cNvSpPr txBox="1"/>
          <p:nvPr/>
        </p:nvSpPr>
        <p:spPr>
          <a:xfrm>
            <a:off x="14140213" y="3524854"/>
            <a:ext cx="2574888" cy="1228500"/>
          </a:xfrm>
          <a:prstGeom prst="rect">
            <a:avLst/>
          </a:prstGeom>
          <a:noFill/>
          <a:ln>
            <a:noFill/>
          </a:ln>
        </p:spPr>
        <p:txBody>
          <a:bodyPr spcFirstLastPara="1" wrap="square" lIns="158300" tIns="52750" rIns="52750" bIns="52750" anchor="ctr" anchorCtr="0">
            <a:noAutofit/>
          </a:bodyPr>
          <a:lstStyle/>
          <a:p>
            <a:pPr marL="0" marR="0" lvl="0" indent="0" algn="ctr" rtl="0">
              <a:lnSpc>
                <a:spcPct val="70000"/>
              </a:lnSpc>
              <a:spcBef>
                <a:spcPts val="0"/>
              </a:spcBef>
              <a:spcAft>
                <a:spcPts val="0"/>
              </a:spcAft>
              <a:buNone/>
            </a:pPr>
            <a:r>
              <a:rPr lang="en-US" sz="2600" dirty="0">
                <a:solidFill>
                  <a:schemeClr val="lt1"/>
                </a:solidFill>
                <a:latin typeface="Century Gothic"/>
                <a:ea typeface="Century Gothic"/>
                <a:cs typeface="Century Gothic"/>
                <a:sym typeface="Century Gothic"/>
              </a:rPr>
              <a:t>May &amp; Beyond</a:t>
            </a:r>
            <a:endParaRPr sz="2600" dirty="0">
              <a:solidFill>
                <a:srgbClr val="000000"/>
              </a:solidFill>
              <a:latin typeface="Century Gothic"/>
              <a:ea typeface="Century Gothic"/>
              <a:cs typeface="Century Gothic"/>
              <a:sym typeface="Century Gothic"/>
            </a:endParaRPr>
          </a:p>
        </p:txBody>
      </p:sp>
      <p:sp>
        <p:nvSpPr>
          <p:cNvPr id="227" name="Google Shape;227;p8"/>
          <p:cNvSpPr txBox="1"/>
          <p:nvPr/>
        </p:nvSpPr>
        <p:spPr>
          <a:xfrm>
            <a:off x="8168869" y="7953855"/>
            <a:ext cx="304614" cy="644757"/>
          </a:xfrm>
          <a:prstGeom prst="rect">
            <a:avLst/>
          </a:prstGeom>
          <a:noFill/>
          <a:ln>
            <a:noFill/>
          </a:ln>
        </p:spPr>
        <p:txBody>
          <a:bodyPr spcFirstLastPara="1" wrap="square" lIns="150750" tIns="75350" rIns="150750" bIns="75350" anchor="t" anchorCtr="0">
            <a:spAutoFit/>
          </a:bodyPr>
          <a:lstStyle/>
          <a:p>
            <a:pPr marL="0" marR="0" lvl="0" indent="0" algn="l" rtl="0">
              <a:spcBef>
                <a:spcPts val="0"/>
              </a:spcBef>
              <a:spcAft>
                <a:spcPts val="0"/>
              </a:spcAft>
              <a:buNone/>
            </a:pPr>
            <a:endParaRPr sz="3200" dirty="0">
              <a:solidFill>
                <a:schemeClr val="dk1"/>
              </a:solidFill>
              <a:latin typeface="Cambria"/>
              <a:ea typeface="Cambria"/>
              <a:cs typeface="Cambria"/>
              <a:sym typeface="Cambria"/>
            </a:endParaRPr>
          </a:p>
        </p:txBody>
      </p:sp>
      <p:sp>
        <p:nvSpPr>
          <p:cNvPr id="228" name="Google Shape;228;p8"/>
          <p:cNvSpPr txBox="1"/>
          <p:nvPr/>
        </p:nvSpPr>
        <p:spPr>
          <a:xfrm>
            <a:off x="5452413" y="5258935"/>
            <a:ext cx="2204409" cy="3258340"/>
          </a:xfrm>
          <a:prstGeom prst="rect">
            <a:avLst/>
          </a:prstGeom>
          <a:noFill/>
          <a:ln>
            <a:noFill/>
          </a:ln>
        </p:spPr>
        <p:txBody>
          <a:bodyPr spcFirstLastPara="1" wrap="square" lIns="150750" tIns="75350" rIns="150750" bIns="75350" anchor="t" anchorCtr="0">
            <a:noAutofit/>
          </a:bodyPr>
          <a:lstStyle/>
          <a:p>
            <a:pPr marL="342900" marR="0" lvl="0" indent="-342900" algn="l" rtl="0">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Start to make integration decisions / understand assumptions </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Continue integration diligence </a:t>
            </a:r>
            <a:endParaRPr sz="1800" dirty="0">
              <a:solidFill>
                <a:schemeClr val="dk1"/>
              </a:solidFill>
              <a:latin typeface="Century Gothic"/>
              <a:ea typeface="Century Gothic"/>
              <a:cs typeface="Century Gothic"/>
              <a:sym typeface="Century Gothic"/>
            </a:endParaRPr>
          </a:p>
        </p:txBody>
      </p:sp>
      <p:sp>
        <p:nvSpPr>
          <p:cNvPr id="229" name="Google Shape;229;p8"/>
          <p:cNvSpPr txBox="1"/>
          <p:nvPr/>
        </p:nvSpPr>
        <p:spPr>
          <a:xfrm>
            <a:off x="10866948" y="5258935"/>
            <a:ext cx="2627041" cy="3258340"/>
          </a:xfrm>
          <a:prstGeom prst="rect">
            <a:avLst/>
          </a:prstGeom>
          <a:noFill/>
          <a:ln>
            <a:noFill/>
          </a:ln>
        </p:spPr>
        <p:txBody>
          <a:bodyPr spcFirstLastPara="1" wrap="square" lIns="150750" tIns="75350" rIns="150750" bIns="75350" anchor="t" anchorCtr="0">
            <a:noAutofit/>
          </a:bodyPr>
          <a:lstStyle/>
          <a:p>
            <a:pPr marL="342900" marR="0" lvl="0" indent="-342900" algn="l" rtl="0">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Prepare detailed Day 1, First 30 days, and end of year plans (includes communications, staffing, and risk management plans)</a:t>
            </a:r>
            <a:endParaRPr sz="1800" dirty="0">
              <a:solidFill>
                <a:srgbClr val="000000"/>
              </a:solidFill>
              <a:latin typeface="Century Gothic"/>
              <a:ea typeface="Century Gothic"/>
              <a:cs typeface="Century Gothic"/>
              <a:sym typeface="Century Gothic"/>
            </a:endParaRPr>
          </a:p>
        </p:txBody>
      </p:sp>
      <p:sp>
        <p:nvSpPr>
          <p:cNvPr id="230" name="Google Shape;230;p8"/>
          <p:cNvSpPr txBox="1"/>
          <p:nvPr/>
        </p:nvSpPr>
        <p:spPr>
          <a:xfrm>
            <a:off x="8138579" y="5258935"/>
            <a:ext cx="2718002" cy="3867308"/>
          </a:xfrm>
          <a:prstGeom prst="rect">
            <a:avLst/>
          </a:prstGeom>
          <a:noFill/>
          <a:ln>
            <a:noFill/>
          </a:ln>
        </p:spPr>
        <p:txBody>
          <a:bodyPr spcFirstLastPara="1" wrap="square" lIns="150750" tIns="75350" rIns="150750" bIns="75350" anchor="t" anchorCtr="0">
            <a:noAutofit/>
          </a:bodyPr>
          <a:lstStyle/>
          <a:p>
            <a:pPr marL="342900" marR="0" lvl="0" indent="-342900" algn="l" rtl="0">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Identify quick wins</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Prepare high-level Day 1, First 30 days, and end of year work stream plans</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Begin high-level integration work stream plans for end state </a:t>
            </a:r>
            <a:endParaRPr sz="1800" dirty="0">
              <a:solidFill>
                <a:srgbClr val="000000"/>
              </a:solidFill>
              <a:latin typeface="Century Gothic"/>
              <a:ea typeface="Century Gothic"/>
              <a:cs typeface="Century Gothic"/>
              <a:sym typeface="Century Gothic"/>
            </a:endParaRPr>
          </a:p>
        </p:txBody>
      </p:sp>
      <p:sp>
        <p:nvSpPr>
          <p:cNvPr id="231" name="Google Shape;231;p8"/>
          <p:cNvSpPr txBox="1"/>
          <p:nvPr/>
        </p:nvSpPr>
        <p:spPr>
          <a:xfrm>
            <a:off x="13838635" y="5280781"/>
            <a:ext cx="2627041" cy="3258340"/>
          </a:xfrm>
          <a:prstGeom prst="rect">
            <a:avLst/>
          </a:prstGeom>
          <a:noFill/>
          <a:ln>
            <a:noFill/>
          </a:ln>
        </p:spPr>
        <p:txBody>
          <a:bodyPr spcFirstLastPara="1" wrap="square" lIns="150750" tIns="75350" rIns="150750" bIns="75350" anchor="t" anchorCtr="0">
            <a:noAutofit/>
          </a:bodyPr>
          <a:lstStyle/>
          <a:p>
            <a:pPr marL="342900" marR="0" lvl="0" indent="-342900" algn="l" rtl="0">
              <a:spcBef>
                <a:spcPts val="0"/>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Execute Day 1 and First 30 days plans</a:t>
            </a:r>
            <a:endParaRPr sz="1800" dirty="0">
              <a:solidFill>
                <a:srgbClr val="000000"/>
              </a:solidFill>
              <a:latin typeface="Century Gothic"/>
              <a:ea typeface="Century Gothic"/>
              <a:cs typeface="Century Gothic"/>
              <a:sym typeface="Century Gothic"/>
            </a:endParaRPr>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Execute end of year and beyond work plans</a:t>
            </a:r>
            <a:endParaRPr dirty="0"/>
          </a:p>
          <a:p>
            <a:pPr marL="342900" marR="0" lvl="0" indent="-342900" algn="l" rtl="0">
              <a:spcBef>
                <a:spcPts val="1139"/>
              </a:spcBef>
              <a:spcAft>
                <a:spcPts val="0"/>
              </a:spcAft>
              <a:buClr>
                <a:srgbClr val="00E5CF"/>
              </a:buClr>
              <a:buSzPts val="2160"/>
              <a:buFont typeface="Courier New"/>
              <a:buChar char="o"/>
            </a:pPr>
            <a:r>
              <a:rPr lang="en-US" sz="1800" dirty="0">
                <a:solidFill>
                  <a:schemeClr val="dk1"/>
                </a:solidFill>
                <a:latin typeface="Century Gothic"/>
                <a:ea typeface="Century Gothic"/>
                <a:cs typeface="Century Gothic"/>
                <a:sym typeface="Century Gothic"/>
              </a:rPr>
              <a:t>Lock in Plan of Record for end state</a:t>
            </a:r>
            <a:endParaRPr dirty="0"/>
          </a:p>
        </p:txBody>
      </p:sp>
      <p:sp>
        <p:nvSpPr>
          <p:cNvPr id="232" name="Google Shape;232;p8"/>
          <p:cNvSpPr txBox="1"/>
          <p:nvPr/>
        </p:nvSpPr>
        <p:spPr>
          <a:xfrm>
            <a:off x="13109019" y="8714955"/>
            <a:ext cx="1404384" cy="507540"/>
          </a:xfrm>
          <a:prstGeom prst="rect">
            <a:avLst/>
          </a:prstGeom>
          <a:noFill/>
          <a:ln>
            <a:noFill/>
          </a:ln>
        </p:spPr>
        <p:txBody>
          <a:bodyPr spcFirstLastPara="1" wrap="square" lIns="150750" tIns="75350" rIns="150750" bIns="75350" anchor="t" anchorCtr="0">
            <a:spAutoFit/>
          </a:bodyPr>
          <a:lstStyle/>
          <a:p>
            <a:pPr marL="0" marR="0" lvl="0" indent="0" algn="l" rtl="0">
              <a:spcBef>
                <a:spcPts val="0"/>
              </a:spcBef>
              <a:spcAft>
                <a:spcPts val="0"/>
              </a:spcAft>
              <a:buNone/>
            </a:pPr>
            <a:r>
              <a:rPr lang="en-US" sz="2309" dirty="0">
                <a:solidFill>
                  <a:srgbClr val="000000"/>
                </a:solidFill>
                <a:latin typeface="Century Gothic"/>
                <a:ea typeface="Century Gothic"/>
                <a:cs typeface="Century Gothic"/>
                <a:sym typeface="Century Gothic"/>
              </a:rPr>
              <a:t>Day 1</a:t>
            </a:r>
            <a:endParaRPr sz="2968" dirty="0">
              <a:solidFill>
                <a:schemeClr val="dk1"/>
              </a:solidFill>
              <a:latin typeface="Century Gothic"/>
              <a:ea typeface="Century Gothic"/>
              <a:cs typeface="Century Gothic"/>
              <a:sym typeface="Century Gothic"/>
            </a:endParaRPr>
          </a:p>
        </p:txBody>
      </p:sp>
      <p:sp>
        <p:nvSpPr>
          <p:cNvPr id="233" name="Google Shape;233;p8"/>
          <p:cNvSpPr txBox="1"/>
          <p:nvPr/>
        </p:nvSpPr>
        <p:spPr>
          <a:xfrm>
            <a:off x="5326770" y="2572247"/>
            <a:ext cx="5852560"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dirty="0">
                <a:solidFill>
                  <a:schemeClr val="lt1"/>
                </a:solidFill>
                <a:latin typeface="Century Gothic"/>
                <a:ea typeface="Century Gothic"/>
                <a:cs typeface="Century Gothic"/>
                <a:sym typeface="Century Gothic"/>
              </a:rPr>
              <a:t>Value Identification &amp; Definition</a:t>
            </a:r>
            <a:endParaRPr sz="2600" dirty="0">
              <a:solidFill>
                <a:schemeClr val="lt1"/>
              </a:solidFill>
              <a:latin typeface="Century Gothic"/>
              <a:ea typeface="Century Gothic"/>
              <a:cs typeface="Century Gothic"/>
              <a:sym typeface="Century Gothic"/>
            </a:endParaRPr>
          </a:p>
        </p:txBody>
      </p:sp>
      <p:sp>
        <p:nvSpPr>
          <p:cNvPr id="234" name="Google Shape;234;p8"/>
          <p:cNvSpPr txBox="1"/>
          <p:nvPr/>
        </p:nvSpPr>
        <p:spPr>
          <a:xfrm>
            <a:off x="13370063" y="2580926"/>
            <a:ext cx="4219670"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dirty="0">
                <a:solidFill>
                  <a:schemeClr val="lt1"/>
                </a:solidFill>
                <a:latin typeface="Century Gothic"/>
                <a:ea typeface="Century Gothic"/>
                <a:cs typeface="Century Gothic"/>
                <a:sym typeface="Century Gothic"/>
              </a:rPr>
              <a:t>Value Capture</a:t>
            </a:r>
            <a:endParaRPr sz="2600" dirty="0">
              <a:solidFill>
                <a:schemeClr val="lt1"/>
              </a:solidFill>
              <a:latin typeface="Century Gothic"/>
              <a:ea typeface="Century Gothic"/>
              <a:cs typeface="Century Gothic"/>
              <a:sym typeface="Century Gothic"/>
            </a:endParaRPr>
          </a:p>
        </p:txBody>
      </p:sp>
      <p:sp>
        <p:nvSpPr>
          <p:cNvPr id="235" name="Google Shape;235;p8"/>
          <p:cNvSpPr txBox="1">
            <a:spLocks noGrp="1"/>
          </p:cNvSpPr>
          <p:nvPr>
            <p:ph type="sldNum" idx="12"/>
          </p:nvPr>
        </p:nvSpPr>
        <p:spPr>
          <a:xfrm>
            <a:off x="14474953" y="10517696"/>
            <a:ext cx="4623943" cy="565467"/>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8</a:t>
            </a:fld>
            <a:endParaRPr dirty="0"/>
          </a:p>
        </p:txBody>
      </p:sp>
      <p:sp>
        <p:nvSpPr>
          <p:cNvPr id="2" name="Holder 5">
            <a:extLst>
              <a:ext uri="{FF2B5EF4-FFF2-40B4-BE49-F238E27FC236}">
                <a16:creationId xmlns:a16="http://schemas.microsoft.com/office/drawing/2014/main" id="{5B0D530E-AD07-C176-65BF-6A9EBD6261F6}"/>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39"/>
        <p:cNvGrpSpPr/>
        <p:nvPr/>
      </p:nvGrpSpPr>
      <p:grpSpPr>
        <a:xfrm>
          <a:off x="0" y="0"/>
          <a:ext cx="0" cy="0"/>
          <a:chOff x="0" y="0"/>
          <a:chExt cx="0" cy="0"/>
        </a:xfrm>
      </p:grpSpPr>
      <p:pic>
        <p:nvPicPr>
          <p:cNvPr id="240" name="Google Shape;240;p9"/>
          <p:cNvPicPr preferRelativeResize="0"/>
          <p:nvPr/>
        </p:nvPicPr>
        <p:blipFill rotWithShape="1">
          <a:blip r:embed="rId3">
            <a:alphaModFix/>
          </a:blip>
          <a:srcRect/>
          <a:stretch/>
        </p:blipFill>
        <p:spPr>
          <a:xfrm>
            <a:off x="0" y="397"/>
            <a:ext cx="20104100" cy="11308556"/>
          </a:xfrm>
          <a:prstGeom prst="rect">
            <a:avLst/>
          </a:prstGeom>
          <a:noFill/>
          <a:ln>
            <a:noFill/>
          </a:ln>
        </p:spPr>
      </p:pic>
      <p:sp>
        <p:nvSpPr>
          <p:cNvPr id="241" name="Google Shape;241;p9"/>
          <p:cNvSpPr txBox="1">
            <a:spLocks noGrp="1"/>
          </p:cNvSpPr>
          <p:nvPr>
            <p:ph type="title"/>
          </p:nvPr>
        </p:nvSpPr>
        <p:spPr>
          <a:xfrm>
            <a:off x="1352619" y="520909"/>
            <a:ext cx="14905223" cy="2786660"/>
          </a:xfrm>
          <a:prstGeom prst="rect">
            <a:avLst/>
          </a:prstGeom>
          <a:noFill/>
          <a:ln>
            <a:noFill/>
          </a:ln>
        </p:spPr>
        <p:txBody>
          <a:bodyPr spcFirstLastPara="1" wrap="square" lIns="0" tIns="16500" rIns="0" bIns="0" anchor="t" anchorCtr="0">
            <a:spAutoFit/>
          </a:bodyPr>
          <a:lstStyle/>
          <a:p>
            <a:pPr marL="12700" lvl="0" indent="0" algn="l" rtl="0">
              <a:spcBef>
                <a:spcPts val="0"/>
              </a:spcBef>
              <a:spcAft>
                <a:spcPts val="0"/>
              </a:spcAft>
              <a:buNone/>
            </a:pPr>
            <a:r>
              <a:rPr lang="en-US" sz="9000" dirty="0">
                <a:latin typeface="Century Gothic"/>
                <a:ea typeface="Century Gothic"/>
                <a:cs typeface="Century Gothic"/>
                <a:sym typeface="Century Gothic"/>
              </a:rPr>
              <a:t>Integration Planning</a:t>
            </a:r>
            <a:br>
              <a:rPr lang="en-US" sz="9000" dirty="0">
                <a:latin typeface="Century Gothic"/>
                <a:ea typeface="Century Gothic"/>
                <a:cs typeface="Century Gothic"/>
                <a:sym typeface="Century Gothic"/>
              </a:rPr>
            </a:br>
            <a:r>
              <a:rPr lang="en-US" sz="9000" dirty="0">
                <a:latin typeface="Century Gothic"/>
                <a:ea typeface="Century Gothic"/>
                <a:cs typeface="Century Gothic"/>
                <a:sym typeface="Century Gothic"/>
              </a:rPr>
              <a:t>Milestones</a:t>
            </a:r>
            <a:endParaRPr sz="9000" dirty="0">
              <a:latin typeface="Century Gothic"/>
              <a:ea typeface="Century Gothic"/>
              <a:cs typeface="Century Gothic"/>
              <a:sym typeface="Century Gothic"/>
            </a:endParaRPr>
          </a:p>
        </p:txBody>
      </p:sp>
      <p:sp>
        <p:nvSpPr>
          <p:cNvPr id="242" name="Google Shape;242;p9"/>
          <p:cNvSpPr/>
          <p:nvPr/>
        </p:nvSpPr>
        <p:spPr>
          <a:xfrm>
            <a:off x="15149867" y="5632086"/>
            <a:ext cx="1108075" cy="1108075"/>
          </a:xfrm>
          <a:custGeom>
            <a:avLst/>
            <a:gdLst/>
            <a:ahLst/>
            <a:cxnLst/>
            <a:rect l="l" t="t" r="r" b="b"/>
            <a:pathLst>
              <a:path w="1108075" h="1108075" extrusionOk="0">
                <a:moveTo>
                  <a:pt x="0" y="554004"/>
                </a:moveTo>
                <a:lnTo>
                  <a:pt x="2033" y="506203"/>
                </a:lnTo>
                <a:lnTo>
                  <a:pt x="8022" y="459532"/>
                </a:lnTo>
                <a:lnTo>
                  <a:pt x="17801" y="414155"/>
                </a:lnTo>
                <a:lnTo>
                  <a:pt x="31204" y="370241"/>
                </a:lnTo>
                <a:lnTo>
                  <a:pt x="48064" y="327954"/>
                </a:lnTo>
                <a:lnTo>
                  <a:pt x="68214" y="287461"/>
                </a:lnTo>
                <a:lnTo>
                  <a:pt x="91489" y="248929"/>
                </a:lnTo>
                <a:lnTo>
                  <a:pt x="117722" y="212523"/>
                </a:lnTo>
                <a:lnTo>
                  <a:pt x="146747" y="178411"/>
                </a:lnTo>
                <a:lnTo>
                  <a:pt x="178398" y="146758"/>
                </a:lnTo>
                <a:lnTo>
                  <a:pt x="212508" y="117731"/>
                </a:lnTo>
                <a:lnTo>
                  <a:pt x="248912" y="91496"/>
                </a:lnTo>
                <a:lnTo>
                  <a:pt x="287442" y="68219"/>
                </a:lnTo>
                <a:lnTo>
                  <a:pt x="327932" y="48067"/>
                </a:lnTo>
                <a:lnTo>
                  <a:pt x="370217" y="31206"/>
                </a:lnTo>
                <a:lnTo>
                  <a:pt x="414130" y="17803"/>
                </a:lnTo>
                <a:lnTo>
                  <a:pt x="459504" y="8023"/>
                </a:lnTo>
                <a:lnTo>
                  <a:pt x="506174" y="2033"/>
                </a:lnTo>
                <a:lnTo>
                  <a:pt x="553972" y="0"/>
                </a:lnTo>
                <a:lnTo>
                  <a:pt x="601774" y="2033"/>
                </a:lnTo>
                <a:lnTo>
                  <a:pt x="648447" y="8023"/>
                </a:lnTo>
                <a:lnTo>
                  <a:pt x="693824" y="17803"/>
                </a:lnTo>
                <a:lnTo>
                  <a:pt x="737739" y="31206"/>
                </a:lnTo>
                <a:lnTo>
                  <a:pt x="780026" y="48067"/>
                </a:lnTo>
                <a:lnTo>
                  <a:pt x="820519" y="68219"/>
                </a:lnTo>
                <a:lnTo>
                  <a:pt x="859051" y="91496"/>
                </a:lnTo>
                <a:lnTo>
                  <a:pt x="895457" y="117731"/>
                </a:lnTo>
                <a:lnTo>
                  <a:pt x="929569" y="146758"/>
                </a:lnTo>
                <a:lnTo>
                  <a:pt x="961221" y="178411"/>
                </a:lnTo>
                <a:lnTo>
                  <a:pt x="990248" y="212523"/>
                </a:lnTo>
                <a:lnTo>
                  <a:pt x="1016482" y="248929"/>
                </a:lnTo>
                <a:lnTo>
                  <a:pt x="1039759" y="287461"/>
                </a:lnTo>
                <a:lnTo>
                  <a:pt x="1059910" y="327954"/>
                </a:lnTo>
                <a:lnTo>
                  <a:pt x="1076770" y="370241"/>
                </a:lnTo>
                <a:lnTo>
                  <a:pt x="1090174" y="414155"/>
                </a:lnTo>
                <a:lnTo>
                  <a:pt x="1099953" y="459532"/>
                </a:lnTo>
                <a:lnTo>
                  <a:pt x="1105943" y="506203"/>
                </a:lnTo>
                <a:lnTo>
                  <a:pt x="1107976" y="554004"/>
                </a:lnTo>
                <a:lnTo>
                  <a:pt x="1105943" y="601804"/>
                </a:lnTo>
                <a:lnTo>
                  <a:pt x="1099953" y="648475"/>
                </a:lnTo>
                <a:lnTo>
                  <a:pt x="1090174" y="693852"/>
                </a:lnTo>
                <a:lnTo>
                  <a:pt x="1076770" y="737766"/>
                </a:lnTo>
                <a:lnTo>
                  <a:pt x="1059910" y="780053"/>
                </a:lnTo>
                <a:lnTo>
                  <a:pt x="1039759" y="820546"/>
                </a:lnTo>
                <a:lnTo>
                  <a:pt x="1016482" y="859078"/>
                </a:lnTo>
                <a:lnTo>
                  <a:pt x="990248" y="895484"/>
                </a:lnTo>
                <a:lnTo>
                  <a:pt x="961221" y="929596"/>
                </a:lnTo>
                <a:lnTo>
                  <a:pt x="929569" y="961249"/>
                </a:lnTo>
                <a:lnTo>
                  <a:pt x="895457" y="990276"/>
                </a:lnTo>
                <a:lnTo>
                  <a:pt x="859051" y="1016511"/>
                </a:lnTo>
                <a:lnTo>
                  <a:pt x="820519" y="1039788"/>
                </a:lnTo>
                <a:lnTo>
                  <a:pt x="780026" y="1059940"/>
                </a:lnTo>
                <a:lnTo>
                  <a:pt x="737739" y="1076801"/>
                </a:lnTo>
                <a:lnTo>
                  <a:pt x="693824" y="1090204"/>
                </a:lnTo>
                <a:lnTo>
                  <a:pt x="648447" y="1099984"/>
                </a:lnTo>
                <a:lnTo>
                  <a:pt x="601774" y="1105974"/>
                </a:lnTo>
                <a:lnTo>
                  <a:pt x="553972" y="1108008"/>
                </a:lnTo>
                <a:lnTo>
                  <a:pt x="506174" y="1105974"/>
                </a:lnTo>
                <a:lnTo>
                  <a:pt x="459504" y="1099984"/>
                </a:lnTo>
                <a:lnTo>
                  <a:pt x="414130" y="1090204"/>
                </a:lnTo>
                <a:lnTo>
                  <a:pt x="370217" y="1076801"/>
                </a:lnTo>
                <a:lnTo>
                  <a:pt x="327932" y="1059940"/>
                </a:lnTo>
                <a:lnTo>
                  <a:pt x="287442" y="1039788"/>
                </a:lnTo>
                <a:lnTo>
                  <a:pt x="248912" y="1016511"/>
                </a:lnTo>
                <a:lnTo>
                  <a:pt x="212508" y="990276"/>
                </a:lnTo>
                <a:lnTo>
                  <a:pt x="178398" y="961249"/>
                </a:lnTo>
                <a:lnTo>
                  <a:pt x="146747" y="929596"/>
                </a:lnTo>
                <a:lnTo>
                  <a:pt x="117722" y="895484"/>
                </a:lnTo>
                <a:lnTo>
                  <a:pt x="91489" y="859078"/>
                </a:lnTo>
                <a:lnTo>
                  <a:pt x="68214" y="820546"/>
                </a:lnTo>
                <a:lnTo>
                  <a:pt x="48064" y="780053"/>
                </a:lnTo>
                <a:lnTo>
                  <a:pt x="31204" y="737766"/>
                </a:lnTo>
                <a:lnTo>
                  <a:pt x="17801" y="693852"/>
                </a:lnTo>
                <a:lnTo>
                  <a:pt x="8022" y="648475"/>
                </a:lnTo>
                <a:lnTo>
                  <a:pt x="2033" y="601804"/>
                </a:lnTo>
                <a:lnTo>
                  <a:pt x="0" y="554004"/>
                </a:lnTo>
                <a:close/>
              </a:path>
            </a:pathLst>
          </a:custGeom>
          <a:noFill/>
          <a:ln w="248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43" name="Google Shape;243;p9"/>
          <p:cNvSpPr/>
          <p:nvPr/>
        </p:nvSpPr>
        <p:spPr>
          <a:xfrm>
            <a:off x="16929949" y="5882055"/>
            <a:ext cx="586740" cy="608330"/>
          </a:xfrm>
          <a:custGeom>
            <a:avLst/>
            <a:gdLst/>
            <a:ahLst/>
            <a:cxnLst/>
            <a:rect l="l" t="t" r="r" b="b"/>
            <a:pathLst>
              <a:path w="586740" h="608329" extrusionOk="0">
                <a:moveTo>
                  <a:pt x="0" y="0"/>
                </a:moveTo>
                <a:lnTo>
                  <a:pt x="0" y="608075"/>
                </a:lnTo>
                <a:lnTo>
                  <a:pt x="586652" y="304032"/>
                </a:lnTo>
                <a:lnTo>
                  <a:pt x="0" y="0"/>
                </a:lnTo>
                <a:close/>
              </a:path>
            </a:pathLst>
          </a:custGeom>
          <a:solidFill>
            <a:srgbClr val="00CFB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44" name="Google Shape;244;p9"/>
          <p:cNvSpPr txBox="1"/>
          <p:nvPr/>
        </p:nvSpPr>
        <p:spPr>
          <a:xfrm>
            <a:off x="2485260" y="4917386"/>
            <a:ext cx="1425033" cy="478977"/>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3000" dirty="0">
                <a:solidFill>
                  <a:schemeClr val="dk1"/>
                </a:solidFill>
                <a:latin typeface="Century Gothic"/>
                <a:ea typeface="Century Gothic"/>
                <a:cs typeface="Century Gothic"/>
                <a:sym typeface="Century Gothic"/>
              </a:rPr>
              <a:t>Today</a:t>
            </a:r>
            <a:endParaRPr dirty="0"/>
          </a:p>
        </p:txBody>
      </p:sp>
      <p:sp>
        <p:nvSpPr>
          <p:cNvPr id="245" name="Google Shape;245;p9"/>
          <p:cNvSpPr txBox="1"/>
          <p:nvPr/>
        </p:nvSpPr>
        <p:spPr>
          <a:xfrm>
            <a:off x="2038808" y="6919050"/>
            <a:ext cx="2206117" cy="940642"/>
          </a:xfrm>
          <a:prstGeom prst="rect">
            <a:avLst/>
          </a:prstGeom>
          <a:noFill/>
          <a:ln>
            <a:noFill/>
          </a:ln>
        </p:spPr>
        <p:txBody>
          <a:bodyPr spcFirstLastPara="1" wrap="square" lIns="0" tIns="17125" rIns="0" bIns="0" anchor="t" anchorCtr="0">
            <a:spAutoFit/>
          </a:bodyPr>
          <a:lstStyle/>
          <a:p>
            <a:pPr marL="12700" marR="0" lvl="0" indent="0" algn="ctr" rtl="0">
              <a:spcBef>
                <a:spcPts val="0"/>
              </a:spcBef>
              <a:spcAft>
                <a:spcPts val="0"/>
              </a:spcAft>
              <a:buNone/>
            </a:pPr>
            <a:r>
              <a:rPr lang="en-US" sz="3000" dirty="0">
                <a:solidFill>
                  <a:schemeClr val="dk1"/>
                </a:solidFill>
                <a:latin typeface="Century Gothic"/>
                <a:ea typeface="Century Gothic"/>
                <a:cs typeface="Century Gothic"/>
                <a:sym typeface="Century Gothic"/>
              </a:rPr>
              <a:t>Executive Kick Off</a:t>
            </a:r>
            <a:endParaRPr dirty="0"/>
          </a:p>
        </p:txBody>
      </p:sp>
      <p:sp>
        <p:nvSpPr>
          <p:cNvPr id="246" name="Google Shape;246;p9"/>
          <p:cNvSpPr txBox="1"/>
          <p:nvPr/>
        </p:nvSpPr>
        <p:spPr>
          <a:xfrm>
            <a:off x="6149616" y="5011070"/>
            <a:ext cx="761445" cy="478977"/>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3000" dirty="0">
                <a:solidFill>
                  <a:schemeClr val="dk1"/>
                </a:solidFill>
                <a:latin typeface="Century Gothic"/>
                <a:ea typeface="Century Gothic"/>
                <a:cs typeface="Century Gothic"/>
                <a:sym typeface="Century Gothic"/>
              </a:rPr>
              <a:t>1/1</a:t>
            </a:r>
            <a:endParaRPr dirty="0"/>
          </a:p>
        </p:txBody>
      </p:sp>
      <p:sp>
        <p:nvSpPr>
          <p:cNvPr id="247" name="Google Shape;247;p9"/>
          <p:cNvSpPr txBox="1"/>
          <p:nvPr/>
        </p:nvSpPr>
        <p:spPr>
          <a:xfrm>
            <a:off x="5256472" y="6918665"/>
            <a:ext cx="2744444" cy="940642"/>
          </a:xfrm>
          <a:prstGeom prst="rect">
            <a:avLst/>
          </a:prstGeom>
          <a:noFill/>
          <a:ln>
            <a:noFill/>
          </a:ln>
        </p:spPr>
        <p:txBody>
          <a:bodyPr spcFirstLastPara="1" wrap="square" lIns="0" tIns="17125" rIns="0" bIns="0" anchor="t" anchorCtr="0">
            <a:spAutoFit/>
          </a:bodyPr>
          <a:lstStyle/>
          <a:p>
            <a:pPr marL="12700" marR="0" lvl="0" indent="0" algn="ctr" rtl="0">
              <a:spcBef>
                <a:spcPts val="0"/>
              </a:spcBef>
              <a:spcAft>
                <a:spcPts val="0"/>
              </a:spcAft>
              <a:buNone/>
            </a:pPr>
            <a:r>
              <a:rPr lang="en-US" sz="3000" dirty="0">
                <a:solidFill>
                  <a:schemeClr val="dk1"/>
                </a:solidFill>
                <a:latin typeface="Century Gothic"/>
                <a:ea typeface="Century Gothic"/>
                <a:cs typeface="Century Gothic"/>
                <a:sym typeface="Century Gothic"/>
              </a:rPr>
              <a:t>Workstream kick Off</a:t>
            </a:r>
            <a:endParaRPr dirty="0"/>
          </a:p>
        </p:txBody>
      </p:sp>
      <p:sp>
        <p:nvSpPr>
          <p:cNvPr id="248" name="Google Shape;248;p9"/>
          <p:cNvSpPr txBox="1"/>
          <p:nvPr/>
        </p:nvSpPr>
        <p:spPr>
          <a:xfrm>
            <a:off x="10024010" y="6918280"/>
            <a:ext cx="3257217" cy="478977"/>
          </a:xfrm>
          <a:prstGeom prst="rect">
            <a:avLst/>
          </a:prstGeom>
          <a:noFill/>
          <a:ln>
            <a:noFill/>
          </a:ln>
        </p:spPr>
        <p:txBody>
          <a:bodyPr spcFirstLastPara="1" wrap="square" lIns="0" tIns="17125" rIns="0" bIns="0" anchor="t" anchorCtr="0">
            <a:spAutoFit/>
          </a:bodyPr>
          <a:lstStyle/>
          <a:p>
            <a:pPr marL="12700" marR="0" lvl="0" indent="0" algn="ctr" rtl="0">
              <a:lnSpc>
                <a:spcPct val="100000"/>
              </a:lnSpc>
              <a:spcBef>
                <a:spcPts val="0"/>
              </a:spcBef>
              <a:spcAft>
                <a:spcPts val="0"/>
              </a:spcAft>
              <a:buNone/>
            </a:pPr>
            <a:r>
              <a:rPr lang="en-US" sz="3000" dirty="0">
                <a:solidFill>
                  <a:schemeClr val="dk1"/>
                </a:solidFill>
                <a:latin typeface="Century Gothic"/>
                <a:ea typeface="Century Gothic"/>
                <a:cs typeface="Century Gothic"/>
                <a:sym typeface="Century Gothic"/>
              </a:rPr>
              <a:t>Walk-the-wall</a:t>
            </a:r>
            <a:endParaRPr dirty="0"/>
          </a:p>
        </p:txBody>
      </p:sp>
      <p:sp>
        <p:nvSpPr>
          <p:cNvPr id="249" name="Google Shape;249;p9"/>
          <p:cNvSpPr txBox="1"/>
          <p:nvPr/>
        </p:nvSpPr>
        <p:spPr>
          <a:xfrm>
            <a:off x="15283653" y="5010684"/>
            <a:ext cx="672057" cy="488315"/>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3000" dirty="0">
                <a:solidFill>
                  <a:schemeClr val="dk1"/>
                </a:solidFill>
                <a:latin typeface="Century Gothic"/>
                <a:ea typeface="Century Gothic"/>
                <a:cs typeface="Century Gothic"/>
                <a:sym typeface="Century Gothic"/>
              </a:rPr>
              <a:t>5/1</a:t>
            </a:r>
            <a:endParaRPr dirty="0"/>
          </a:p>
        </p:txBody>
      </p:sp>
      <p:sp>
        <p:nvSpPr>
          <p:cNvPr id="250" name="Google Shape;250;p9"/>
          <p:cNvSpPr txBox="1"/>
          <p:nvPr/>
        </p:nvSpPr>
        <p:spPr>
          <a:xfrm>
            <a:off x="15065493" y="6918280"/>
            <a:ext cx="1276822" cy="488315"/>
          </a:xfrm>
          <a:prstGeom prst="rect">
            <a:avLst/>
          </a:prstGeom>
          <a:noFill/>
          <a:ln>
            <a:noFill/>
          </a:ln>
        </p:spPr>
        <p:txBody>
          <a:bodyPr spcFirstLastPara="1" wrap="square" lIns="0" tIns="17125" rIns="0" bIns="0" anchor="t" anchorCtr="0">
            <a:spAutoFit/>
          </a:bodyPr>
          <a:lstStyle/>
          <a:p>
            <a:pPr marL="12700" marR="0" lvl="0" indent="0" algn="ctr" rtl="0">
              <a:lnSpc>
                <a:spcPct val="100000"/>
              </a:lnSpc>
              <a:spcBef>
                <a:spcPts val="0"/>
              </a:spcBef>
              <a:spcAft>
                <a:spcPts val="0"/>
              </a:spcAft>
              <a:buNone/>
            </a:pPr>
            <a:r>
              <a:rPr lang="en-US" sz="3000" dirty="0">
                <a:solidFill>
                  <a:schemeClr val="dk1"/>
                </a:solidFill>
                <a:latin typeface="Century Gothic"/>
                <a:ea typeface="Century Gothic"/>
                <a:cs typeface="Century Gothic"/>
                <a:sym typeface="Century Gothic"/>
              </a:rPr>
              <a:t>Close</a:t>
            </a:r>
            <a:endParaRPr dirty="0"/>
          </a:p>
        </p:txBody>
      </p:sp>
      <p:sp>
        <p:nvSpPr>
          <p:cNvPr id="251" name="Google Shape;251;p9"/>
          <p:cNvSpPr txBox="1"/>
          <p:nvPr/>
        </p:nvSpPr>
        <p:spPr>
          <a:xfrm>
            <a:off x="4330159" y="8207102"/>
            <a:ext cx="4597071" cy="1309974"/>
          </a:xfrm>
          <a:prstGeom prst="rect">
            <a:avLst/>
          </a:prstGeom>
          <a:noFill/>
          <a:ln>
            <a:noFill/>
          </a:ln>
        </p:spPr>
        <p:txBody>
          <a:bodyPr spcFirstLastPara="1" wrap="square" lIns="0" tIns="17125" rIns="0" bIns="0" anchor="t" anchorCtr="0">
            <a:spAutoFit/>
          </a:bodyPr>
          <a:lstStyle/>
          <a:p>
            <a:pPr marL="12700" marR="0" lvl="0" indent="0" algn="ctr" rtl="0">
              <a:spcBef>
                <a:spcPts val="0"/>
              </a:spcBef>
              <a:spcAft>
                <a:spcPts val="0"/>
              </a:spcAft>
              <a:buNone/>
            </a:pPr>
            <a:r>
              <a:rPr lang="en-US" sz="2800" dirty="0">
                <a:solidFill>
                  <a:schemeClr val="dk1"/>
                </a:solidFill>
                <a:latin typeface="Century Gothic"/>
                <a:ea typeface="Century Gothic"/>
                <a:cs typeface="Century Gothic"/>
                <a:sym typeface="Century Gothic"/>
              </a:rPr>
              <a:t>Socialize governance, guiding principles, etc. with Workstream Leads</a:t>
            </a:r>
            <a:endParaRPr dirty="0"/>
          </a:p>
        </p:txBody>
      </p:sp>
      <p:sp>
        <p:nvSpPr>
          <p:cNvPr id="252" name="Google Shape;252;p9"/>
          <p:cNvSpPr txBox="1"/>
          <p:nvPr/>
        </p:nvSpPr>
        <p:spPr>
          <a:xfrm>
            <a:off x="9547010" y="8206716"/>
            <a:ext cx="4211215" cy="1740861"/>
          </a:xfrm>
          <a:prstGeom prst="rect">
            <a:avLst/>
          </a:prstGeom>
          <a:noFill/>
          <a:ln>
            <a:noFill/>
          </a:ln>
        </p:spPr>
        <p:txBody>
          <a:bodyPr spcFirstLastPara="1" wrap="square" lIns="0" tIns="17125" rIns="0" bIns="0" anchor="t" anchorCtr="0">
            <a:spAutoFit/>
          </a:bodyPr>
          <a:lstStyle/>
          <a:p>
            <a:pPr marL="12700" marR="0" lvl="0" indent="0" algn="ctr" rtl="0">
              <a:spcBef>
                <a:spcPts val="0"/>
              </a:spcBef>
              <a:spcAft>
                <a:spcPts val="0"/>
              </a:spcAft>
              <a:buNone/>
            </a:pPr>
            <a:r>
              <a:rPr lang="en-US" sz="2800" dirty="0">
                <a:solidFill>
                  <a:schemeClr val="dk1"/>
                </a:solidFill>
                <a:latin typeface="Century Gothic"/>
                <a:ea typeface="Century Gothic"/>
                <a:cs typeface="Century Gothic"/>
                <a:sym typeface="Century Gothic"/>
              </a:rPr>
              <a:t>Review workstream plans and validate Interdependencies with workstream leads</a:t>
            </a:r>
            <a:endParaRPr dirty="0"/>
          </a:p>
        </p:txBody>
      </p:sp>
      <p:grpSp>
        <p:nvGrpSpPr>
          <p:cNvPr id="253" name="Google Shape;253;p9"/>
          <p:cNvGrpSpPr/>
          <p:nvPr/>
        </p:nvGrpSpPr>
        <p:grpSpPr>
          <a:xfrm>
            <a:off x="6149616" y="4198806"/>
            <a:ext cx="9554411" cy="502284"/>
            <a:chOff x="6149616" y="4198806"/>
            <a:chExt cx="9554411" cy="502284"/>
          </a:xfrm>
        </p:grpSpPr>
        <p:sp>
          <p:nvSpPr>
            <p:cNvPr id="254" name="Google Shape;254;p9"/>
            <p:cNvSpPr/>
            <p:nvPr/>
          </p:nvSpPr>
          <p:spPr>
            <a:xfrm>
              <a:off x="10123012" y="4198806"/>
              <a:ext cx="5581015" cy="502284"/>
            </a:xfrm>
            <a:custGeom>
              <a:avLst/>
              <a:gdLst/>
              <a:ahLst/>
              <a:cxnLst/>
              <a:rect l="l" t="t" r="r" b="b"/>
              <a:pathLst>
                <a:path w="5581015" h="502285" extrusionOk="0">
                  <a:moveTo>
                    <a:pt x="5329785" y="0"/>
                  </a:moveTo>
                  <a:lnTo>
                    <a:pt x="251049" y="0"/>
                  </a:lnTo>
                  <a:lnTo>
                    <a:pt x="205924" y="4044"/>
                  </a:lnTo>
                  <a:lnTo>
                    <a:pt x="163452" y="15705"/>
                  </a:lnTo>
                  <a:lnTo>
                    <a:pt x="124342" y="34274"/>
                  </a:lnTo>
                  <a:lnTo>
                    <a:pt x="89304" y="59042"/>
                  </a:lnTo>
                  <a:lnTo>
                    <a:pt x="59045" y="89299"/>
                  </a:lnTo>
                  <a:lnTo>
                    <a:pt x="34277" y="124338"/>
                  </a:lnTo>
                  <a:lnTo>
                    <a:pt x="15707" y="163448"/>
                  </a:lnTo>
                  <a:lnTo>
                    <a:pt x="4044" y="205922"/>
                  </a:lnTo>
                  <a:lnTo>
                    <a:pt x="0" y="251049"/>
                  </a:lnTo>
                  <a:lnTo>
                    <a:pt x="4044" y="296177"/>
                  </a:lnTo>
                  <a:lnTo>
                    <a:pt x="15707" y="338651"/>
                  </a:lnTo>
                  <a:lnTo>
                    <a:pt x="34277" y="377761"/>
                  </a:lnTo>
                  <a:lnTo>
                    <a:pt x="59045" y="412800"/>
                  </a:lnTo>
                  <a:lnTo>
                    <a:pt x="89304" y="443057"/>
                  </a:lnTo>
                  <a:lnTo>
                    <a:pt x="124342" y="467825"/>
                  </a:lnTo>
                  <a:lnTo>
                    <a:pt x="163452" y="486394"/>
                  </a:lnTo>
                  <a:lnTo>
                    <a:pt x="205924" y="498055"/>
                  </a:lnTo>
                  <a:lnTo>
                    <a:pt x="251049" y="502099"/>
                  </a:lnTo>
                  <a:lnTo>
                    <a:pt x="5329785" y="502099"/>
                  </a:lnTo>
                  <a:lnTo>
                    <a:pt x="5374910" y="498055"/>
                  </a:lnTo>
                  <a:lnTo>
                    <a:pt x="5417382" y="486394"/>
                  </a:lnTo>
                  <a:lnTo>
                    <a:pt x="5456492" y="467825"/>
                  </a:lnTo>
                  <a:lnTo>
                    <a:pt x="5491531" y="443057"/>
                  </a:lnTo>
                  <a:lnTo>
                    <a:pt x="5521789" y="412800"/>
                  </a:lnTo>
                  <a:lnTo>
                    <a:pt x="5546558" y="377761"/>
                  </a:lnTo>
                  <a:lnTo>
                    <a:pt x="5565128" y="338651"/>
                  </a:lnTo>
                  <a:lnTo>
                    <a:pt x="5576790" y="296177"/>
                  </a:lnTo>
                  <a:lnTo>
                    <a:pt x="5580835" y="251049"/>
                  </a:lnTo>
                  <a:lnTo>
                    <a:pt x="5576790" y="205922"/>
                  </a:lnTo>
                  <a:lnTo>
                    <a:pt x="5565128" y="163448"/>
                  </a:lnTo>
                  <a:lnTo>
                    <a:pt x="5546558" y="124338"/>
                  </a:lnTo>
                  <a:lnTo>
                    <a:pt x="5521789" y="89299"/>
                  </a:lnTo>
                  <a:lnTo>
                    <a:pt x="5491531" y="59042"/>
                  </a:lnTo>
                  <a:lnTo>
                    <a:pt x="5456492" y="34274"/>
                  </a:lnTo>
                  <a:lnTo>
                    <a:pt x="5417382" y="15705"/>
                  </a:lnTo>
                  <a:lnTo>
                    <a:pt x="5374910" y="4044"/>
                  </a:lnTo>
                  <a:lnTo>
                    <a:pt x="5329785" y="0"/>
                  </a:lnTo>
                  <a:close/>
                </a:path>
              </a:pathLst>
            </a:custGeom>
            <a:solidFill>
              <a:srgbClr val="00E5C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55" name="Google Shape;255;p9"/>
            <p:cNvSpPr/>
            <p:nvPr/>
          </p:nvSpPr>
          <p:spPr>
            <a:xfrm>
              <a:off x="6149616" y="4198806"/>
              <a:ext cx="4594860" cy="502284"/>
            </a:xfrm>
            <a:custGeom>
              <a:avLst/>
              <a:gdLst/>
              <a:ahLst/>
              <a:cxnLst/>
              <a:rect l="l" t="t" r="r" b="b"/>
              <a:pathLst>
                <a:path w="4594859" h="502285" extrusionOk="0">
                  <a:moveTo>
                    <a:pt x="4343396" y="0"/>
                  </a:moveTo>
                  <a:lnTo>
                    <a:pt x="251060" y="0"/>
                  </a:lnTo>
                  <a:lnTo>
                    <a:pt x="205935" y="4044"/>
                  </a:lnTo>
                  <a:lnTo>
                    <a:pt x="163462" y="15705"/>
                  </a:lnTo>
                  <a:lnTo>
                    <a:pt x="124350" y="34274"/>
                  </a:lnTo>
                  <a:lnTo>
                    <a:pt x="89310" y="59042"/>
                  </a:lnTo>
                  <a:lnTo>
                    <a:pt x="59050" y="89299"/>
                  </a:lnTo>
                  <a:lnTo>
                    <a:pt x="34279" y="124338"/>
                  </a:lnTo>
                  <a:lnTo>
                    <a:pt x="15708" y="163448"/>
                  </a:lnTo>
                  <a:lnTo>
                    <a:pt x="4045" y="205922"/>
                  </a:lnTo>
                  <a:lnTo>
                    <a:pt x="0" y="251049"/>
                  </a:lnTo>
                  <a:lnTo>
                    <a:pt x="4045" y="296177"/>
                  </a:lnTo>
                  <a:lnTo>
                    <a:pt x="15708" y="338651"/>
                  </a:lnTo>
                  <a:lnTo>
                    <a:pt x="34279" y="377761"/>
                  </a:lnTo>
                  <a:lnTo>
                    <a:pt x="59050" y="412800"/>
                  </a:lnTo>
                  <a:lnTo>
                    <a:pt x="89310" y="443057"/>
                  </a:lnTo>
                  <a:lnTo>
                    <a:pt x="124350" y="467825"/>
                  </a:lnTo>
                  <a:lnTo>
                    <a:pt x="163462" y="486394"/>
                  </a:lnTo>
                  <a:lnTo>
                    <a:pt x="205935" y="498055"/>
                  </a:lnTo>
                  <a:lnTo>
                    <a:pt x="251060" y="502099"/>
                  </a:lnTo>
                  <a:lnTo>
                    <a:pt x="4343396" y="502099"/>
                  </a:lnTo>
                  <a:lnTo>
                    <a:pt x="4388521" y="498055"/>
                  </a:lnTo>
                  <a:lnTo>
                    <a:pt x="4430993" y="486394"/>
                  </a:lnTo>
                  <a:lnTo>
                    <a:pt x="4470103" y="467825"/>
                  </a:lnTo>
                  <a:lnTo>
                    <a:pt x="4505142" y="443057"/>
                  </a:lnTo>
                  <a:lnTo>
                    <a:pt x="4535400" y="412800"/>
                  </a:lnTo>
                  <a:lnTo>
                    <a:pt x="4560169" y="377761"/>
                  </a:lnTo>
                  <a:lnTo>
                    <a:pt x="4578739" y="338651"/>
                  </a:lnTo>
                  <a:lnTo>
                    <a:pt x="4590401" y="296177"/>
                  </a:lnTo>
                  <a:lnTo>
                    <a:pt x="4594446" y="251049"/>
                  </a:lnTo>
                  <a:lnTo>
                    <a:pt x="4590401" y="205922"/>
                  </a:lnTo>
                  <a:lnTo>
                    <a:pt x="4578739" y="163448"/>
                  </a:lnTo>
                  <a:lnTo>
                    <a:pt x="4560169" y="124338"/>
                  </a:lnTo>
                  <a:lnTo>
                    <a:pt x="4535400" y="89299"/>
                  </a:lnTo>
                  <a:lnTo>
                    <a:pt x="4505142" y="59042"/>
                  </a:lnTo>
                  <a:lnTo>
                    <a:pt x="4470103" y="34274"/>
                  </a:lnTo>
                  <a:lnTo>
                    <a:pt x="4430993" y="15705"/>
                  </a:lnTo>
                  <a:lnTo>
                    <a:pt x="4388521" y="4044"/>
                  </a:lnTo>
                  <a:lnTo>
                    <a:pt x="4343396" y="0"/>
                  </a:lnTo>
                  <a:close/>
                </a:path>
              </a:pathLst>
            </a:custGeom>
            <a:solidFill>
              <a:srgbClr val="00A89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256" name="Google Shape;256;p9"/>
          <p:cNvSpPr txBox="1">
            <a:spLocks noGrp="1"/>
          </p:cNvSpPr>
          <p:nvPr>
            <p:ph type="body" idx="1"/>
          </p:nvPr>
        </p:nvSpPr>
        <p:spPr>
          <a:xfrm>
            <a:off x="1352619" y="4206052"/>
            <a:ext cx="9824005" cy="447558"/>
          </a:xfrm>
          <a:prstGeom prst="rect">
            <a:avLst/>
          </a:prstGeom>
          <a:noFill/>
          <a:ln>
            <a:noFill/>
          </a:ln>
        </p:spPr>
        <p:txBody>
          <a:bodyPr spcFirstLastPara="1" wrap="square" lIns="0" tIns="16500" rIns="0" bIns="0" anchor="t" anchorCtr="0">
            <a:spAutoFit/>
          </a:bodyPr>
          <a:lstStyle/>
          <a:p>
            <a:pPr marL="5212080" lvl="0" indent="0" algn="l" rtl="0">
              <a:lnSpc>
                <a:spcPct val="100000"/>
              </a:lnSpc>
              <a:spcBef>
                <a:spcPts val="0"/>
              </a:spcBef>
              <a:spcAft>
                <a:spcPts val="0"/>
              </a:spcAft>
              <a:buNone/>
            </a:pPr>
            <a:r>
              <a:rPr lang="en-US" sz="2800" b="0" dirty="0">
                <a:solidFill>
                  <a:srgbClr val="FFFFFF"/>
                </a:solidFill>
                <a:latin typeface="Century Gothic"/>
                <a:ea typeface="Century Gothic"/>
                <a:cs typeface="Century Gothic"/>
                <a:sym typeface="Century Gothic"/>
              </a:rPr>
              <a:t>Charter Development</a:t>
            </a:r>
            <a:endParaRPr sz="2800" dirty="0">
              <a:latin typeface="Century Gothic"/>
              <a:ea typeface="Century Gothic"/>
              <a:cs typeface="Century Gothic"/>
              <a:sym typeface="Century Gothic"/>
            </a:endParaRPr>
          </a:p>
        </p:txBody>
      </p:sp>
      <p:sp>
        <p:nvSpPr>
          <p:cNvPr id="257" name="Google Shape;257;p9"/>
          <p:cNvSpPr txBox="1"/>
          <p:nvPr/>
        </p:nvSpPr>
        <p:spPr>
          <a:xfrm>
            <a:off x="11019110" y="4181607"/>
            <a:ext cx="4937548" cy="1322157"/>
          </a:xfrm>
          <a:prstGeom prst="rect">
            <a:avLst/>
          </a:prstGeom>
          <a:noFill/>
          <a:ln>
            <a:noFill/>
          </a:ln>
        </p:spPr>
        <p:txBody>
          <a:bodyPr spcFirstLastPara="1" wrap="square" lIns="0" tIns="11425" rIns="0" bIns="0" anchor="t" anchorCtr="0">
            <a:spAutoFit/>
          </a:bodyPr>
          <a:lstStyle/>
          <a:p>
            <a:pPr marL="12700" marR="0" lvl="0" indent="0" algn="l" rtl="0">
              <a:lnSpc>
                <a:spcPct val="100000"/>
              </a:lnSpc>
              <a:spcBef>
                <a:spcPts val="0"/>
              </a:spcBef>
              <a:spcAft>
                <a:spcPts val="0"/>
              </a:spcAft>
              <a:buNone/>
            </a:pPr>
            <a:r>
              <a:rPr lang="en-US" sz="2800" dirty="0">
                <a:solidFill>
                  <a:srgbClr val="FFFFFF"/>
                </a:solidFill>
                <a:latin typeface="Century Gothic"/>
                <a:ea typeface="Century Gothic"/>
                <a:cs typeface="Century Gothic"/>
                <a:sym typeface="Century Gothic"/>
              </a:rPr>
              <a:t>Work Plan Development</a:t>
            </a:r>
            <a:endParaRPr sz="2800" dirty="0">
              <a:solidFill>
                <a:schemeClr val="dk1"/>
              </a:solidFill>
              <a:latin typeface="Century Gothic"/>
              <a:ea typeface="Century Gothic"/>
              <a:cs typeface="Century Gothic"/>
              <a:sym typeface="Century Gothic"/>
            </a:endParaRPr>
          </a:p>
          <a:p>
            <a:pPr marL="404495" marR="0" lvl="0" indent="0" algn="l" rtl="0">
              <a:lnSpc>
                <a:spcPct val="100000"/>
              </a:lnSpc>
              <a:spcBef>
                <a:spcPts val="2850"/>
              </a:spcBef>
              <a:spcAft>
                <a:spcPts val="0"/>
              </a:spcAft>
              <a:buNone/>
            </a:pPr>
            <a:r>
              <a:rPr lang="en-US" sz="3000" dirty="0">
                <a:solidFill>
                  <a:schemeClr val="dk1"/>
                </a:solidFill>
                <a:latin typeface="Century Gothic"/>
                <a:ea typeface="Century Gothic"/>
                <a:cs typeface="Century Gothic"/>
                <a:sym typeface="Century Gothic"/>
              </a:rPr>
              <a:t>3/1</a:t>
            </a:r>
            <a:endParaRPr dirty="0"/>
          </a:p>
        </p:txBody>
      </p:sp>
      <p:sp>
        <p:nvSpPr>
          <p:cNvPr id="258" name="Google Shape;258;p9"/>
          <p:cNvSpPr txBox="1">
            <a:spLocks noGrp="1"/>
          </p:cNvSpPr>
          <p:nvPr>
            <p:ph type="sldNum" idx="12"/>
          </p:nvPr>
        </p:nvSpPr>
        <p:spPr>
          <a:xfrm>
            <a:off x="14474953" y="10517696"/>
            <a:ext cx="4623943" cy="276999"/>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9</a:t>
            </a:fld>
            <a:endParaRPr dirty="0"/>
          </a:p>
        </p:txBody>
      </p:sp>
      <p:sp>
        <p:nvSpPr>
          <p:cNvPr id="2" name="Holder 5">
            <a:extLst>
              <a:ext uri="{FF2B5EF4-FFF2-40B4-BE49-F238E27FC236}">
                <a16:creationId xmlns:a16="http://schemas.microsoft.com/office/drawing/2014/main" id="{6AB0A149-8E0D-A8D4-3290-E1742D072708}"/>
              </a:ext>
            </a:extLst>
          </p:cNvPr>
          <p:cNvSpPr txBox="1">
            <a:spLocks/>
          </p:cNvSpPr>
          <p:nvPr/>
        </p:nvSpPr>
        <p:spPr>
          <a:xfrm>
            <a:off x="882483" y="10517696"/>
            <a:ext cx="7623852" cy="253787"/>
          </a:xfrm>
          <a:prstGeom prst="rect">
            <a:avLst/>
          </a:prstGeom>
          <a:noFill/>
          <a:ln>
            <a:noFill/>
          </a:ln>
        </p:spPr>
        <p:txBody>
          <a:bodyPr spcFirstLastPara="1" wrap="square" lIns="0" tIns="0" rIns="0" bIns="0" anchor="ctr" anchorCtr="0">
            <a:spAutoFit/>
          </a:bodyPr>
          <a:lstStyle/>
          <a:p>
            <a:r>
              <a:rPr lang="en-US" sz="1649" kern="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100-Day Advisors    MandAPlaybook.com</a:t>
            </a:r>
            <a:endParaRPr lang="en-US" sz="1649"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1304</TotalTime>
  <Words>1459</Words>
  <Application>Microsoft Office PowerPoint</Application>
  <PresentationFormat>Custom</PresentationFormat>
  <Paragraphs>223</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Courier New</vt:lpstr>
      <vt:lpstr>Century Gothic</vt:lpstr>
      <vt:lpstr>Garamond</vt:lpstr>
      <vt:lpstr>Trebuchet MS</vt:lpstr>
      <vt:lpstr>Lucida Sans</vt:lpstr>
      <vt:lpstr>Cambria</vt:lpstr>
      <vt:lpstr>Times New Roman</vt:lpstr>
      <vt:lpstr>Calibri</vt:lpstr>
      <vt:lpstr>Office Theme</vt:lpstr>
      <vt:lpstr>PowerPoint Presentation</vt:lpstr>
      <vt:lpstr>Topic</vt:lpstr>
      <vt:lpstr>Value Drivers</vt:lpstr>
      <vt:lpstr>Integration Guiding Principles</vt:lpstr>
      <vt:lpstr>Our Guiding Principles</vt:lpstr>
      <vt:lpstr>Integration  Governance Structure</vt:lpstr>
      <vt:lpstr>Meeting Cadence</vt:lpstr>
      <vt:lpstr>Integration Timeline</vt:lpstr>
      <vt:lpstr>Integration Planning Milestones</vt:lpstr>
      <vt:lpstr>Tools</vt:lpstr>
      <vt:lpstr>Rules of Engagement 1</vt:lpstr>
      <vt:lpstr>Rules of Engagement 2</vt:lpstr>
      <vt:lpstr>Next Steps for Each Workstream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Joseph Aberger</cp:lastModifiedBy>
  <cp:revision>5</cp:revision>
  <dcterms:created xsi:type="dcterms:W3CDTF">2023-04-28T15:24:07Z</dcterms:created>
  <dcterms:modified xsi:type="dcterms:W3CDTF">2026-07-24T17:06:25Z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2023-04-28T00:00:00Z</vt:filetime>
  </property>
  <property fmtid="{D5CDD505-2E9C-101B-9397-08002B2CF9AE}" pid="3" name="Creator">
    <vt:lpwstr>Adobe Illustrator 24.0 (Windows)</vt:lpwstr>
  </property>
  <property fmtid="{D5CDD505-2E9C-101B-9397-08002B2CF9AE}" pid="4" name="LastSaved">
    <vt:filetime>2023-04-28T00:00:00Z</vt:filetime>
  </property>
</Properties>
</file>